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55.jpg" ContentType="image/png"/>
  <Override PartName="/ppt/notesSlides/notesSlide4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63"/>
  </p:notesMasterIdLst>
  <p:sldIdLst>
    <p:sldId id="256" r:id="rId3"/>
    <p:sldId id="275" r:id="rId4"/>
    <p:sldId id="257" r:id="rId5"/>
    <p:sldId id="276" r:id="rId6"/>
    <p:sldId id="259" r:id="rId7"/>
    <p:sldId id="277" r:id="rId8"/>
    <p:sldId id="296" r:id="rId9"/>
    <p:sldId id="297" r:id="rId10"/>
    <p:sldId id="298" r:id="rId11"/>
    <p:sldId id="299" r:id="rId12"/>
    <p:sldId id="278" r:id="rId13"/>
    <p:sldId id="279" r:id="rId14"/>
    <p:sldId id="301" r:id="rId15"/>
    <p:sldId id="302" r:id="rId16"/>
    <p:sldId id="303" r:id="rId17"/>
    <p:sldId id="304" r:id="rId18"/>
    <p:sldId id="305" r:id="rId19"/>
    <p:sldId id="306" r:id="rId20"/>
    <p:sldId id="307" r:id="rId21"/>
    <p:sldId id="280" r:id="rId22"/>
    <p:sldId id="308" r:id="rId23"/>
    <p:sldId id="309" r:id="rId24"/>
    <p:sldId id="310" r:id="rId25"/>
    <p:sldId id="281" r:id="rId26"/>
    <p:sldId id="282" r:id="rId27"/>
    <p:sldId id="283" r:id="rId28"/>
    <p:sldId id="311" r:id="rId29"/>
    <p:sldId id="312" r:id="rId30"/>
    <p:sldId id="313" r:id="rId31"/>
    <p:sldId id="314" r:id="rId32"/>
    <p:sldId id="285" r:id="rId33"/>
    <p:sldId id="286" r:id="rId34"/>
    <p:sldId id="287" r:id="rId35"/>
    <p:sldId id="288" r:id="rId36"/>
    <p:sldId id="289" r:id="rId37"/>
    <p:sldId id="295" r:id="rId38"/>
    <p:sldId id="290" r:id="rId39"/>
    <p:sldId id="291" r:id="rId40"/>
    <p:sldId id="315" r:id="rId41"/>
    <p:sldId id="292" r:id="rId42"/>
    <p:sldId id="270" r:id="rId43"/>
    <p:sldId id="293" r:id="rId44"/>
    <p:sldId id="316" r:id="rId45"/>
    <p:sldId id="294" r:id="rId46"/>
    <p:sldId id="258" r:id="rId47"/>
    <p:sldId id="260" r:id="rId48"/>
    <p:sldId id="261" r:id="rId49"/>
    <p:sldId id="262" r:id="rId50"/>
    <p:sldId id="263" r:id="rId51"/>
    <p:sldId id="264" r:id="rId52"/>
    <p:sldId id="265" r:id="rId53"/>
    <p:sldId id="266" r:id="rId54"/>
    <p:sldId id="267" r:id="rId55"/>
    <p:sldId id="268" r:id="rId56"/>
    <p:sldId id="269" r:id="rId57"/>
    <p:sldId id="271" r:id="rId58"/>
    <p:sldId id="272" r:id="rId59"/>
    <p:sldId id="273" r:id="rId60"/>
    <p:sldId id="274" r:id="rId61"/>
    <p:sldId id="284" r:id="rId62"/>
  </p:sldIdLst>
  <p:sldSz cx="9144000" cy="5143500" type="screen16x9"/>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61364"/>
    <a:srgbClr val="FFCC00"/>
    <a:srgbClr val="FFFF00"/>
    <a:srgbClr val="CC9900"/>
    <a:srgbClr val="3366FF"/>
    <a:srgbClr val="081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5" autoAdjust="0"/>
    <p:restoredTop sz="94660"/>
  </p:normalViewPr>
  <p:slideViewPr>
    <p:cSldViewPr>
      <p:cViewPr varScale="1">
        <p:scale>
          <a:sx n="108" d="100"/>
          <a:sy n="108" d="100"/>
        </p:scale>
        <p:origin x="102" y="3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Chart Title</a:t>
            </a:r>
          </a:p>
        </c:rich>
      </c:tx>
      <c:overlay val="0"/>
    </c:title>
    <c:autoTitleDeleted val="0"/>
    <c:plotArea>
      <c:layout/>
      <c:barChart>
        <c:barDir val="bar"/>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75"/>
        <c:overlap val="-25"/>
        <c:axId val="508174752"/>
        <c:axId val="508175536"/>
      </c:barChart>
      <c:catAx>
        <c:axId val="508174752"/>
        <c:scaling>
          <c:orientation val="minMax"/>
        </c:scaling>
        <c:delete val="0"/>
        <c:axPos val="l"/>
        <c:numFmt formatCode="General" sourceLinked="0"/>
        <c:majorTickMark val="none"/>
        <c:minorTickMark val="none"/>
        <c:tickLblPos val="nextTo"/>
        <c:txPr>
          <a:bodyPr/>
          <a:lstStyle/>
          <a:p>
            <a:pPr algn="l" rtl="0">
              <a:defRPr/>
            </a:pPr>
            <a:endParaRPr lang="en-US"/>
          </a:p>
        </c:txPr>
        <c:crossAx val="508175536"/>
        <c:crosses val="autoZero"/>
        <c:auto val="1"/>
        <c:lblAlgn val="ctr"/>
        <c:lblOffset val="100"/>
        <c:noMultiLvlLbl val="0"/>
      </c:catAx>
      <c:valAx>
        <c:axId val="508175536"/>
        <c:scaling>
          <c:orientation val="minMax"/>
        </c:scaling>
        <c:delete val="0"/>
        <c:axPos val="b"/>
        <c:majorGridlines/>
        <c:numFmt formatCode="General" sourceLinked="1"/>
        <c:majorTickMark val="none"/>
        <c:minorTickMark val="none"/>
        <c:tickLblPos val="nextTo"/>
        <c:spPr>
          <a:ln w="9525">
            <a:noFill/>
          </a:ln>
        </c:spPr>
        <c:crossAx val="508174752"/>
        <c:crosses val="autoZero"/>
        <c:crossBetween val="between"/>
      </c:valAx>
    </c:plotArea>
    <c:legend>
      <c:legendPos val="b"/>
      <c:overlay val="0"/>
      <c:txPr>
        <a:bodyPr/>
        <a:lstStyle/>
        <a:p>
          <a:pPr algn="l" rtl="0">
            <a:defRPr/>
          </a:pPr>
          <a:endParaRPr lang="en-US"/>
        </a:p>
      </c:txPr>
    </c:legend>
    <c:plotVisOnly val="1"/>
    <c:dispBlanksAs val="gap"/>
    <c:showDLblsOverMax val="0"/>
  </c:chart>
  <c:txPr>
    <a:bodyPr/>
    <a:lstStyle/>
    <a:p>
      <a:pPr>
        <a:defRPr lang="en-US" sz="130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lang="en-US" sz="2000" b="1" kern="1200">
                <a:ln>
                  <a:solidFill>
                    <a:schemeClr val="tx2">
                      <a:lumMod val="50000"/>
                    </a:schemeClr>
                  </a:solidFill>
                </a:ln>
                <a:solidFill>
                  <a:schemeClr val="bg1"/>
                </a:solidFill>
                <a:latin typeface="+mj-lt"/>
                <a:ea typeface="+mj-ea"/>
                <a:cs typeface="+mj-cs"/>
              </a:defRPr>
            </a:pPr>
            <a:r>
              <a:rPr lang="en-US" sz="1600" b="1" kern="1200" dirty="0">
                <a:ln>
                  <a:solidFill>
                    <a:schemeClr val="tx2">
                      <a:lumMod val="50000"/>
                    </a:schemeClr>
                  </a:solidFill>
                </a:ln>
                <a:solidFill>
                  <a:schemeClr val="bg1"/>
                </a:solidFill>
                <a:latin typeface="+mj-lt"/>
                <a:ea typeface="+mj-ea"/>
                <a:cs typeface="+mj-cs"/>
              </a:rPr>
              <a:t>Chart Title</a:t>
            </a:r>
          </a:p>
        </c:rich>
      </c:tx>
      <c:layout>
        <c:manualLayout>
          <c:xMode val="edge"/>
          <c:yMode val="edge"/>
          <c:x val="0.39126698293148138"/>
          <c:y val="3.4413167104111943E-2"/>
        </c:manualLayout>
      </c:layout>
      <c:overlay val="0"/>
    </c:title>
    <c:autoTitleDeleted val="0"/>
    <c:view3D>
      <c:rotX val="0"/>
      <c:rotY val="20"/>
      <c:rAngAx val="0"/>
      <c:perspective val="100"/>
    </c:view3D>
    <c:floor>
      <c:thickness val="0"/>
    </c:floor>
    <c:sideWall>
      <c:thickness val="0"/>
    </c:sideWall>
    <c:backWall>
      <c:thickness val="0"/>
    </c:backWall>
    <c:plotArea>
      <c:layout>
        <c:manualLayout>
          <c:layoutTarget val="inner"/>
          <c:xMode val="edge"/>
          <c:yMode val="edge"/>
          <c:x val="3.4093967420739071E-2"/>
          <c:y val="0.13365422418432005"/>
          <c:w val="0.93591759363412907"/>
          <c:h val="0.78026488320759069"/>
        </c:manualLayout>
      </c:layout>
      <c:bar3DChart>
        <c:barDir val="col"/>
        <c:grouping val="clustered"/>
        <c:varyColors val="0"/>
        <c:ser>
          <c:idx val="0"/>
          <c:order val="0"/>
          <c:tx>
            <c:strRef>
              <c:f>Sheet1!$B$1</c:f>
              <c:strCache>
                <c:ptCount val="1"/>
                <c:pt idx="0">
                  <c:v>Series 1</c:v>
                </c:pt>
              </c:strCache>
            </c:strRef>
          </c:tx>
          <c:spPr>
            <a:effectLst>
              <a:outerShdw blurRad="50800" dist="38100" dir="2700000" algn="tl" rotWithShape="0">
                <a:prstClr val="black">
                  <a:alpha val="40000"/>
                </a:prstClr>
              </a:outerShdw>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effectLst>
              <a:outerShdw blurRad="50800" dist="38100" dir="2700000" algn="tl" rotWithShape="0">
                <a:prstClr val="black">
                  <a:alpha val="40000"/>
                </a:prstClr>
              </a:outerShdw>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effectLst>
              <a:outerShdw blurRad="50800" dist="38100" dir="2700000" algn="tl" rotWithShape="0">
                <a:prstClr val="black">
                  <a:alpha val="40000"/>
                </a:prstClr>
              </a:outerShdw>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508164952"/>
        <c:axId val="508175928"/>
        <c:axId val="0"/>
      </c:bar3DChart>
      <c:catAx>
        <c:axId val="508164952"/>
        <c:scaling>
          <c:orientation val="minMax"/>
        </c:scaling>
        <c:delete val="0"/>
        <c:axPos val="b"/>
        <c:numFmt formatCode="General" sourceLinked="0"/>
        <c:majorTickMark val="none"/>
        <c:minorTickMark val="none"/>
        <c:tickLblPos val="nextTo"/>
        <c:txPr>
          <a:bodyPr/>
          <a:lstStyle/>
          <a:p>
            <a:pPr marL="0" indent="0" algn="l" defTabSz="914400" rtl="0" eaLnBrk="1" latinLnBrk="0" hangingPunct="1">
              <a:lnSpc>
                <a:spcPct val="80000"/>
              </a:lnSpc>
              <a:spcBef>
                <a:spcPct val="20000"/>
              </a:spcBef>
              <a:buFontTx/>
              <a:buNone/>
              <a:defRPr lang="en-US" sz="100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crossAx val="508175928"/>
        <c:crosses val="autoZero"/>
        <c:auto val="1"/>
        <c:lblAlgn val="ctr"/>
        <c:lblOffset val="100"/>
        <c:noMultiLvlLbl val="0"/>
      </c:catAx>
      <c:valAx>
        <c:axId val="508175928"/>
        <c:scaling>
          <c:orientation val="minMax"/>
        </c:scaling>
        <c:delete val="0"/>
        <c:axPos val="l"/>
        <c:majorGridlines/>
        <c:numFmt formatCode="General" sourceLinked="1"/>
        <c:majorTickMark val="none"/>
        <c:minorTickMark val="none"/>
        <c:tickLblPos val="nextTo"/>
        <c:txPr>
          <a:bodyPr/>
          <a:lstStyle/>
          <a:p>
            <a:pPr marL="0" indent="0" algn="l" defTabSz="914400" rtl="0" eaLnBrk="1" latinLnBrk="0" hangingPunct="1">
              <a:lnSpc>
                <a:spcPct val="80000"/>
              </a:lnSpc>
              <a:spcBef>
                <a:spcPct val="20000"/>
              </a:spcBef>
              <a:buFontTx/>
              <a:buNone/>
              <a:defRPr lang="en-US" sz="130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crossAx val="508164952"/>
        <c:crosses val="autoZero"/>
        <c:crossBetween val="between"/>
      </c:valAx>
    </c:plotArea>
    <c:legend>
      <c:legendPos val="t"/>
      <c:overlay val="0"/>
      <c:txPr>
        <a:bodyPr/>
        <a:lstStyle/>
        <a:p>
          <a:pPr marL="0" indent="0" algn="l" defTabSz="914400" rtl="0" eaLnBrk="1" latinLnBrk="0" hangingPunct="1">
            <a:lnSpc>
              <a:spcPct val="80000"/>
            </a:lnSpc>
            <a:spcBef>
              <a:spcPct val="20000"/>
            </a:spcBef>
            <a:buFontTx/>
            <a:buNone/>
            <a:defRPr lang="en-US" sz="130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marL="0" indent="0" algn="l" defTabSz="914400" rtl="0" eaLnBrk="1" latinLnBrk="0" hangingPunct="1">
              <a:lnSpc>
                <a:spcPct val="80000"/>
              </a:lnSpc>
              <a:spcBef>
                <a:spcPct val="20000"/>
              </a:spcBef>
              <a:buFontTx/>
              <a:buNone/>
              <a:defRPr lang="en-US" sz="130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pPr>
            <a:r>
              <a:rPr lang="en-US" sz="200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rPr>
              <a:t>Quarterly Energy Usage</a:t>
            </a:r>
            <a:endParaRPr lang="en-US" sz="2000" kern="1200" dirty="0">
              <a:ln w="6350">
                <a:noFill/>
              </a:ln>
              <a:solidFill>
                <a:schemeClr val="bg1"/>
              </a:solidFill>
              <a:effectLst>
                <a:outerShdw blurRad="50800" dist="38100" dir="2700000" algn="tl" rotWithShape="0">
                  <a:prstClr val="black">
                    <a:alpha val="40000"/>
                  </a:prstClr>
                </a:outerShdw>
              </a:effectLst>
              <a:latin typeface="+mn-lt"/>
              <a:ea typeface="+mn-ea"/>
              <a:cs typeface="+mn-cs"/>
            </a:endParaRP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3.8818793621735198E-4"/>
          <c:y val="9.0788080420466863E-2"/>
          <c:w val="0.99961187460263123"/>
          <c:h val="0.86651769750558383"/>
        </c:manualLayout>
      </c:layout>
      <c:pie3DChart>
        <c:varyColors val="1"/>
        <c:ser>
          <c:idx val="0"/>
          <c:order val="0"/>
          <c:tx>
            <c:strRef>
              <c:f>Sheet1!$B$1</c:f>
              <c:strCache>
                <c:ptCount val="1"/>
                <c:pt idx="0">
                  <c:v>Sales</c:v>
                </c:pt>
              </c:strCache>
            </c:strRef>
          </c:tx>
          <c:dPt>
            <c:idx val="0"/>
            <c:bubble3D val="0"/>
            <c:explosion val="9"/>
          </c:dPt>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7.3510832885019806E-2"/>
          <c:y val="0.88630351831777199"/>
          <c:w val="0.86384212842959851"/>
          <c:h val="5.4687164104486936E-2"/>
        </c:manualLayout>
      </c:layout>
      <c:overlay val="0"/>
      <c:txPr>
        <a:bodyPr/>
        <a:lstStyle/>
        <a:p>
          <a:pPr>
            <a:defRPr lang="en-US" sz="130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marL="0" indent="0" algn="l" defTabSz="914400" rtl="0" eaLnBrk="1" latinLnBrk="0" hangingPunct="1">
              <a:lnSpc>
                <a:spcPct val="80000"/>
              </a:lnSpc>
              <a:spcBef>
                <a:spcPct val="20000"/>
              </a:spcBef>
              <a:buFontTx/>
              <a:buNone/>
              <a:defRPr lang="en-US" sz="130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pPr>
            <a:r>
              <a:rPr lang="en-US" sz="280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rPr>
              <a:t>Quarterly Sales</a:t>
            </a:r>
            <a:endParaRPr lang="en-US" sz="2800" kern="1200" dirty="0">
              <a:ln w="6350">
                <a:noFill/>
              </a:ln>
              <a:solidFill>
                <a:schemeClr val="bg1"/>
              </a:solidFill>
              <a:effectLst>
                <a:outerShdw blurRad="50800" dist="38100" dir="2700000" algn="tl" rotWithShape="0">
                  <a:prstClr val="black">
                    <a:alpha val="40000"/>
                  </a:prstClr>
                </a:outerShdw>
              </a:effectLst>
              <a:latin typeface="+mn-lt"/>
              <a:ea typeface="+mn-ea"/>
              <a:cs typeface="+mn-cs"/>
            </a:endParaRPr>
          </a:p>
        </c:rich>
      </c:tx>
      <c:layout>
        <c:manualLayout>
          <c:xMode val="edge"/>
          <c:yMode val="edge"/>
          <c:x val="0.26848437423582922"/>
          <c:y val="1.5113521817607446E-3"/>
        </c:manualLayout>
      </c:layout>
      <c:overlay val="0"/>
    </c:title>
    <c:autoTitleDeleted val="0"/>
    <c:plotArea>
      <c:layout>
        <c:manualLayout>
          <c:layoutTarget val="inner"/>
          <c:xMode val="edge"/>
          <c:yMode val="edge"/>
          <c:x val="0.22547659803394141"/>
          <c:y val="0.14774254056597716"/>
          <c:w val="0.93659180977542933"/>
          <c:h val="0.85114061709230782"/>
        </c:manualLayout>
      </c:layout>
      <c:pieChart>
        <c:varyColors val="1"/>
        <c:ser>
          <c:idx val="0"/>
          <c:order val="0"/>
          <c:tx>
            <c:strRef>
              <c:f>Sheet1!$B$1</c:f>
              <c:strCache>
                <c:ptCount val="1"/>
                <c:pt idx="0">
                  <c:v>Sales</c:v>
                </c:pt>
              </c:strCache>
            </c:strRef>
          </c:tx>
          <c:dPt>
            <c:idx val="0"/>
            <c:bubble3D val="0"/>
            <c:explosion val="9"/>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9623866581894658"/>
          <c:y val="0.374229219052572"/>
          <c:w val="0.21304257377339064"/>
          <c:h val="0.26284887426130282"/>
        </c:manualLayout>
      </c:layout>
      <c:overlay val="0"/>
      <c:txPr>
        <a:bodyPr/>
        <a:lstStyle/>
        <a:p>
          <a:pPr>
            <a:defRPr sz="1600">
              <a:solidFill>
                <a:schemeClr val="tx2">
                  <a:lumMod val="20000"/>
                  <a:lumOff val="80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AD8522-E1D8-4100-9F9C-B922C6893C90}" type="doc">
      <dgm:prSet loTypeId="urn:microsoft.com/office/officeart/2005/8/layout/venn1" loCatId="relationship" qsTypeId="urn:microsoft.com/office/officeart/2005/8/quickstyle/simple2" qsCatId="simple" csTypeId="urn:microsoft.com/office/officeart/2005/8/colors/colorful1#1" csCatId="colorful" phldr="1"/>
      <dgm:spPr/>
      <dgm:t>
        <a:bodyPr/>
        <a:lstStyle/>
        <a:p>
          <a:endParaRPr lang="en-US"/>
        </a:p>
      </dgm:t>
    </dgm:pt>
    <dgm:pt modelId="{EC912083-46BA-47EC-834F-B53C28E6D0BD}">
      <dgm:prSet phldrT="[Text]" custT="1"/>
      <dgm:spPr/>
      <dgm:t>
        <a:bodyPr/>
        <a:lstStyle/>
        <a:p>
          <a:r>
            <a:rPr lang="en-US" sz="1600" baseline="0" dirty="0" smtClean="0">
              <a:solidFill>
                <a:schemeClr val="bg1"/>
              </a:solidFill>
            </a:rPr>
            <a:t>Stage 1</a:t>
          </a:r>
          <a:endParaRPr lang="en-US" sz="1600" baseline="0" dirty="0">
            <a:solidFill>
              <a:schemeClr val="bg1"/>
            </a:solidFill>
          </a:endParaRPr>
        </a:p>
      </dgm:t>
    </dgm:pt>
    <dgm:pt modelId="{F1078060-4F1D-4792-900A-9DC3C71D1776}" type="parTrans" cxnId="{58B63ADD-6CB4-4181-ADBB-3F961B5EAB75}">
      <dgm:prSet/>
      <dgm:spPr/>
      <dgm:t>
        <a:bodyPr/>
        <a:lstStyle/>
        <a:p>
          <a:endParaRPr lang="en-US"/>
        </a:p>
      </dgm:t>
    </dgm:pt>
    <dgm:pt modelId="{B4159C30-DBE3-473F-B6E7-4D39883C930F}" type="sibTrans" cxnId="{58B63ADD-6CB4-4181-ADBB-3F961B5EAB75}">
      <dgm:prSet/>
      <dgm:spPr/>
      <dgm:t>
        <a:bodyPr/>
        <a:lstStyle/>
        <a:p>
          <a:endParaRPr lang="en-US"/>
        </a:p>
      </dgm:t>
    </dgm:pt>
    <dgm:pt modelId="{F0ED2BDD-5EFF-4B2D-AF97-3470E2C34E25}">
      <dgm:prSet phldrT="[Text]" custT="1"/>
      <dgm:spPr/>
      <dgm:t>
        <a:bodyPr/>
        <a:lstStyle/>
        <a:p>
          <a:r>
            <a:rPr lang="en-US" sz="1600" baseline="0" dirty="0" smtClean="0">
              <a:solidFill>
                <a:schemeClr val="bg1"/>
              </a:solidFill>
            </a:rPr>
            <a:t>Stage 2</a:t>
          </a:r>
          <a:endParaRPr lang="en-US" sz="1600" dirty="0">
            <a:solidFill>
              <a:schemeClr val="bg1"/>
            </a:solidFill>
          </a:endParaRPr>
        </a:p>
      </dgm:t>
    </dgm:pt>
    <dgm:pt modelId="{7BF5762E-CA5A-4A96-8A1D-4699EADF930C}" type="parTrans" cxnId="{F016BFB9-37DA-4093-BD60-A308E45ECEEC}">
      <dgm:prSet/>
      <dgm:spPr/>
      <dgm:t>
        <a:bodyPr/>
        <a:lstStyle/>
        <a:p>
          <a:endParaRPr lang="en-US"/>
        </a:p>
      </dgm:t>
    </dgm:pt>
    <dgm:pt modelId="{6D32A681-E82D-4E18-A176-1E4E849D3EF8}" type="sibTrans" cxnId="{F016BFB9-37DA-4093-BD60-A308E45ECEEC}">
      <dgm:prSet/>
      <dgm:spPr/>
      <dgm:t>
        <a:bodyPr/>
        <a:lstStyle/>
        <a:p>
          <a:endParaRPr lang="en-US"/>
        </a:p>
      </dgm:t>
    </dgm:pt>
    <dgm:pt modelId="{1E1A8527-A3B0-4204-9526-E7C9685F8CBD}">
      <dgm:prSet phldrT="[Text]" custT="1"/>
      <dgm:spPr/>
      <dgm:t>
        <a:bodyPr/>
        <a:lstStyle/>
        <a:p>
          <a:r>
            <a:rPr lang="en-US" sz="1600" dirty="0" smtClean="0">
              <a:solidFill>
                <a:schemeClr val="bg1"/>
              </a:solidFill>
            </a:rPr>
            <a:t>Stage4</a:t>
          </a:r>
          <a:endParaRPr lang="en-US" sz="1600" dirty="0">
            <a:solidFill>
              <a:schemeClr val="bg1"/>
            </a:solidFill>
          </a:endParaRPr>
        </a:p>
      </dgm:t>
    </dgm:pt>
    <dgm:pt modelId="{F7FCF020-7ACD-4A24-BC78-D1D976F069E0}" type="parTrans" cxnId="{AAD415A9-6971-4C21-BBCC-8CD0BC8727B5}">
      <dgm:prSet/>
      <dgm:spPr/>
      <dgm:t>
        <a:bodyPr/>
        <a:lstStyle/>
        <a:p>
          <a:endParaRPr lang="en-US"/>
        </a:p>
      </dgm:t>
    </dgm:pt>
    <dgm:pt modelId="{45220C32-92E3-4D99-B720-31149B16D515}" type="sibTrans" cxnId="{AAD415A9-6971-4C21-BBCC-8CD0BC8727B5}">
      <dgm:prSet/>
      <dgm:spPr/>
      <dgm:t>
        <a:bodyPr/>
        <a:lstStyle/>
        <a:p>
          <a:endParaRPr lang="en-US"/>
        </a:p>
      </dgm:t>
    </dgm:pt>
    <dgm:pt modelId="{EE33DF1E-8F9C-4334-A6A3-B26F6CC659C7}">
      <dgm:prSet phldrT="[Text]" custT="1"/>
      <dgm:spPr/>
      <dgm:t>
        <a:bodyPr/>
        <a:lstStyle/>
        <a:p>
          <a:r>
            <a:rPr lang="en-US" sz="1600" dirty="0" smtClean="0">
              <a:solidFill>
                <a:schemeClr val="bg1"/>
              </a:solidFill>
            </a:rPr>
            <a:t>Stage 3</a:t>
          </a:r>
          <a:endParaRPr lang="en-US" sz="1600" dirty="0">
            <a:solidFill>
              <a:schemeClr val="bg1"/>
            </a:solidFill>
          </a:endParaRPr>
        </a:p>
      </dgm:t>
    </dgm:pt>
    <dgm:pt modelId="{7089E595-419A-443B-BD31-B556AE9E259C}" type="parTrans" cxnId="{17FB83F0-2F8F-4FF0-B937-9220DFDF4A9F}">
      <dgm:prSet/>
      <dgm:spPr/>
      <dgm:t>
        <a:bodyPr/>
        <a:lstStyle/>
        <a:p>
          <a:endParaRPr lang="en-US"/>
        </a:p>
      </dgm:t>
    </dgm:pt>
    <dgm:pt modelId="{DB4F21EA-D11D-4A25-BF88-2413959F8ED0}" type="sibTrans" cxnId="{17FB83F0-2F8F-4FF0-B937-9220DFDF4A9F}">
      <dgm:prSet/>
      <dgm:spPr/>
      <dgm:t>
        <a:bodyPr/>
        <a:lstStyle/>
        <a:p>
          <a:endParaRPr lang="en-US"/>
        </a:p>
      </dgm:t>
    </dgm:pt>
    <dgm:pt modelId="{92E41CC5-A69E-48AC-83CC-238366019E2C}">
      <dgm:prSet phldrT="[Text]" custT="1"/>
      <dgm:spPr/>
      <dgm:t>
        <a:bodyPr lIns="91440"/>
        <a:lstStyle/>
        <a:p>
          <a:r>
            <a:rPr lang="en-US" sz="1100" dirty="0" smtClean="0">
              <a:solidFill>
                <a:schemeClr val="bg1"/>
              </a:solidFill>
            </a:rPr>
            <a:t>Smart art is quite powerful</a:t>
          </a:r>
          <a:endParaRPr lang="en-US" sz="1100" dirty="0">
            <a:solidFill>
              <a:schemeClr val="bg1"/>
            </a:solidFill>
          </a:endParaRPr>
        </a:p>
      </dgm:t>
    </dgm:pt>
    <dgm:pt modelId="{723B8238-6919-4A56-8ECF-9B9A0C4B97FE}" type="parTrans" cxnId="{F1BA6508-69B2-4FC0-9AEF-C99FBD632D72}">
      <dgm:prSet/>
      <dgm:spPr/>
      <dgm:t>
        <a:bodyPr/>
        <a:lstStyle/>
        <a:p>
          <a:endParaRPr lang="en-US"/>
        </a:p>
      </dgm:t>
    </dgm:pt>
    <dgm:pt modelId="{32A69BE9-AEF6-4FCA-BC11-01C5A74E57B9}" type="sibTrans" cxnId="{F1BA6508-69B2-4FC0-9AEF-C99FBD632D72}">
      <dgm:prSet/>
      <dgm:spPr/>
      <dgm:t>
        <a:bodyPr/>
        <a:lstStyle/>
        <a:p>
          <a:endParaRPr lang="en-US"/>
        </a:p>
      </dgm:t>
    </dgm:pt>
    <dgm:pt modelId="{90C361AA-2018-4C64-85B8-1B02D7294D52}">
      <dgm:prSet phldrT="[Text]" custT="1"/>
      <dgm:spPr/>
      <dgm:t>
        <a:bodyPr lIns="91440"/>
        <a:lstStyle/>
        <a:p>
          <a:r>
            <a:rPr lang="en-US" sz="1100" dirty="0" smtClean="0">
              <a:solidFill>
                <a:schemeClr val="bg1"/>
              </a:solidFill>
            </a:rPr>
            <a:t>Second level of text here</a:t>
          </a:r>
          <a:endParaRPr lang="en-US" sz="1100" dirty="0">
            <a:solidFill>
              <a:schemeClr val="bg1"/>
            </a:solidFill>
          </a:endParaRPr>
        </a:p>
      </dgm:t>
    </dgm:pt>
    <dgm:pt modelId="{603F6C7C-3E9A-4081-9D7D-12468E39DCBF}" type="parTrans" cxnId="{F1CEBBAC-F2DA-4BD1-BF64-7DDF61C90F3E}">
      <dgm:prSet/>
      <dgm:spPr/>
      <dgm:t>
        <a:bodyPr/>
        <a:lstStyle/>
        <a:p>
          <a:endParaRPr lang="en-US"/>
        </a:p>
      </dgm:t>
    </dgm:pt>
    <dgm:pt modelId="{D92F56F2-96E7-4FFE-ACBD-C0925B3382A1}" type="sibTrans" cxnId="{F1CEBBAC-F2DA-4BD1-BF64-7DDF61C90F3E}">
      <dgm:prSet/>
      <dgm:spPr/>
      <dgm:t>
        <a:bodyPr/>
        <a:lstStyle/>
        <a:p>
          <a:endParaRPr lang="en-US"/>
        </a:p>
      </dgm:t>
    </dgm:pt>
    <dgm:pt modelId="{190C37DF-CCFE-4AE0-8B03-6025BB3A77AF}">
      <dgm:prSet phldrT="[Text]" custT="1"/>
      <dgm:spPr/>
      <dgm:t>
        <a:bodyPr lIns="91440"/>
        <a:lstStyle/>
        <a:p>
          <a:r>
            <a:rPr lang="en-US" sz="1200" dirty="0" smtClean="0">
              <a:solidFill>
                <a:schemeClr val="bg1"/>
              </a:solidFill>
            </a:rPr>
            <a:t>Second level of text here</a:t>
          </a:r>
          <a:endParaRPr lang="en-US" sz="1200" dirty="0">
            <a:solidFill>
              <a:schemeClr val="bg1"/>
            </a:solidFill>
          </a:endParaRPr>
        </a:p>
      </dgm:t>
    </dgm:pt>
    <dgm:pt modelId="{67E77B2F-D424-4E30-B065-1F985D463ADA}" type="parTrans" cxnId="{3557A156-06E6-46CA-B523-457E2B4D75BB}">
      <dgm:prSet/>
      <dgm:spPr/>
      <dgm:t>
        <a:bodyPr/>
        <a:lstStyle/>
        <a:p>
          <a:endParaRPr lang="en-US"/>
        </a:p>
      </dgm:t>
    </dgm:pt>
    <dgm:pt modelId="{8D377E57-C52B-40C3-ACA8-B71344ED3355}" type="sibTrans" cxnId="{3557A156-06E6-46CA-B523-457E2B4D75BB}">
      <dgm:prSet/>
      <dgm:spPr/>
      <dgm:t>
        <a:bodyPr/>
        <a:lstStyle/>
        <a:p>
          <a:endParaRPr lang="en-US"/>
        </a:p>
      </dgm:t>
    </dgm:pt>
    <dgm:pt modelId="{5B68F81C-94D5-4C30-A8C0-261049DB5627}">
      <dgm:prSet phldrT="[Text]" custT="1"/>
      <dgm:spPr/>
      <dgm:t>
        <a:bodyPr lIns="91440"/>
        <a:lstStyle/>
        <a:p>
          <a:r>
            <a:rPr lang="en-US" sz="1200" dirty="0" smtClean="0">
              <a:solidFill>
                <a:schemeClr val="bg1"/>
              </a:solidFill>
            </a:rPr>
            <a:t>Second level of text here</a:t>
          </a:r>
          <a:endParaRPr lang="en-US" sz="1200" baseline="0" dirty="0">
            <a:solidFill>
              <a:schemeClr val="bg1"/>
            </a:solidFill>
          </a:endParaRPr>
        </a:p>
      </dgm:t>
    </dgm:pt>
    <dgm:pt modelId="{2F1F41A7-8F8A-4827-A279-FC6C97F182E0}" type="parTrans" cxnId="{A837D273-7392-4AB2-A1EB-B0E9EB732A27}">
      <dgm:prSet/>
      <dgm:spPr/>
      <dgm:t>
        <a:bodyPr/>
        <a:lstStyle/>
        <a:p>
          <a:endParaRPr lang="en-US"/>
        </a:p>
      </dgm:t>
    </dgm:pt>
    <dgm:pt modelId="{5E99ECD8-E2FB-4521-AED0-9A90FF19CBE3}" type="sibTrans" cxnId="{A837D273-7392-4AB2-A1EB-B0E9EB732A27}">
      <dgm:prSet/>
      <dgm:spPr/>
      <dgm:t>
        <a:bodyPr/>
        <a:lstStyle/>
        <a:p>
          <a:endParaRPr lang="en-US"/>
        </a:p>
      </dgm:t>
    </dgm:pt>
    <dgm:pt modelId="{69ED1E87-2286-4F15-8F3C-4285A46C2FE7}">
      <dgm:prSet phldrT="[Text]" custT="1"/>
      <dgm:spPr/>
      <dgm:t>
        <a:bodyPr lIns="91440"/>
        <a:lstStyle/>
        <a:p>
          <a:r>
            <a:rPr lang="en-US" sz="1100" dirty="0" smtClean="0">
              <a:solidFill>
                <a:schemeClr val="bg1"/>
              </a:solidFill>
            </a:rPr>
            <a:t>Another Point Here</a:t>
          </a:r>
          <a:endParaRPr lang="en-US" sz="1100" dirty="0">
            <a:solidFill>
              <a:schemeClr val="bg1"/>
            </a:solidFill>
          </a:endParaRPr>
        </a:p>
      </dgm:t>
    </dgm:pt>
    <dgm:pt modelId="{4EFC519C-6464-4633-936B-7CDC5DB8AD61}" type="parTrans" cxnId="{72ECB5AC-3642-4CE0-B1AF-E5D9DBF50D8F}">
      <dgm:prSet/>
      <dgm:spPr/>
      <dgm:t>
        <a:bodyPr/>
        <a:lstStyle/>
        <a:p>
          <a:endParaRPr lang="en-US"/>
        </a:p>
      </dgm:t>
    </dgm:pt>
    <dgm:pt modelId="{4404FBF8-708E-4975-A39D-7F2304B54E12}" type="sibTrans" cxnId="{72ECB5AC-3642-4CE0-B1AF-E5D9DBF50D8F}">
      <dgm:prSet/>
      <dgm:spPr/>
      <dgm:t>
        <a:bodyPr/>
        <a:lstStyle/>
        <a:p>
          <a:endParaRPr lang="en-US"/>
        </a:p>
      </dgm:t>
    </dgm:pt>
    <dgm:pt modelId="{9DF91A36-080E-4773-9E5B-B9248FC8C422}">
      <dgm:prSet phldrT="[Text]" custT="1"/>
      <dgm:spPr/>
      <dgm:t>
        <a:bodyPr lIns="91440"/>
        <a:lstStyle/>
        <a:p>
          <a:r>
            <a:rPr lang="en-US" sz="1100" dirty="0" smtClean="0">
              <a:solidFill>
                <a:schemeClr val="bg1"/>
              </a:solidFill>
            </a:rPr>
            <a:t>And Another</a:t>
          </a:r>
          <a:endParaRPr lang="en-US" sz="1100" dirty="0">
            <a:solidFill>
              <a:schemeClr val="bg1"/>
            </a:solidFill>
          </a:endParaRPr>
        </a:p>
      </dgm:t>
    </dgm:pt>
    <dgm:pt modelId="{2F07DE47-A7E2-4E54-9B69-48CCF60BD524}" type="parTrans" cxnId="{583C9A05-040A-40C5-85B2-BDD8990B2715}">
      <dgm:prSet/>
      <dgm:spPr/>
      <dgm:t>
        <a:bodyPr/>
        <a:lstStyle/>
        <a:p>
          <a:endParaRPr lang="en-US"/>
        </a:p>
      </dgm:t>
    </dgm:pt>
    <dgm:pt modelId="{6D25B963-945E-4253-BC34-3D14A0F987E2}" type="sibTrans" cxnId="{583C9A05-040A-40C5-85B2-BDD8990B2715}">
      <dgm:prSet/>
      <dgm:spPr/>
      <dgm:t>
        <a:bodyPr/>
        <a:lstStyle/>
        <a:p>
          <a:endParaRPr lang="en-US"/>
        </a:p>
      </dgm:t>
    </dgm:pt>
    <dgm:pt modelId="{71DB8A13-6225-4061-8BE7-6AE5C06A9D70}">
      <dgm:prSet phldrT="[Text]" custT="1"/>
      <dgm:spPr/>
      <dgm:t>
        <a:bodyPr lIns="91440"/>
        <a:lstStyle/>
        <a:p>
          <a:r>
            <a:rPr lang="en-US" sz="1200" baseline="0" dirty="0" smtClean="0">
              <a:solidFill>
                <a:schemeClr val="bg1"/>
              </a:solidFill>
            </a:rPr>
            <a:t>You can remove the image.</a:t>
          </a:r>
          <a:endParaRPr lang="en-US" sz="1200" baseline="0" dirty="0">
            <a:solidFill>
              <a:schemeClr val="bg1"/>
            </a:solidFill>
          </a:endParaRPr>
        </a:p>
      </dgm:t>
    </dgm:pt>
    <dgm:pt modelId="{FF290305-ABCE-4EF0-BC94-65F6281BDF15}" type="parTrans" cxnId="{A0B116EC-5B63-4691-9323-4A82346E6531}">
      <dgm:prSet/>
      <dgm:spPr/>
      <dgm:t>
        <a:bodyPr/>
        <a:lstStyle/>
        <a:p>
          <a:endParaRPr lang="en-US"/>
        </a:p>
      </dgm:t>
    </dgm:pt>
    <dgm:pt modelId="{6029C3EC-8287-4BB2-A3AE-C797D5B72E2D}" type="sibTrans" cxnId="{A0B116EC-5B63-4691-9323-4A82346E6531}">
      <dgm:prSet/>
      <dgm:spPr/>
      <dgm:t>
        <a:bodyPr/>
        <a:lstStyle/>
        <a:p>
          <a:endParaRPr lang="en-US"/>
        </a:p>
      </dgm:t>
    </dgm:pt>
    <dgm:pt modelId="{704D0448-3B24-4D80-A62A-82D53BD2C2F7}" type="pres">
      <dgm:prSet presAssocID="{1BAD8522-E1D8-4100-9F9C-B922C6893C90}" presName="compositeShape" presStyleCnt="0">
        <dgm:presLayoutVars>
          <dgm:chMax val="7"/>
          <dgm:dir/>
          <dgm:resizeHandles val="exact"/>
        </dgm:presLayoutVars>
      </dgm:prSet>
      <dgm:spPr/>
      <dgm:t>
        <a:bodyPr/>
        <a:lstStyle/>
        <a:p>
          <a:endParaRPr lang="en-US"/>
        </a:p>
      </dgm:t>
    </dgm:pt>
    <dgm:pt modelId="{48D49D44-F190-4ACE-A835-B8ADA6E20A8E}" type="pres">
      <dgm:prSet presAssocID="{EC912083-46BA-47EC-834F-B53C28E6D0BD}" presName="circ1" presStyleLbl="vennNode1" presStyleIdx="0" presStyleCnt="4" custScaleY="112247"/>
      <dgm:spPr/>
      <dgm:t>
        <a:bodyPr/>
        <a:lstStyle/>
        <a:p>
          <a:endParaRPr lang="en-US"/>
        </a:p>
      </dgm:t>
    </dgm:pt>
    <dgm:pt modelId="{C29A7D3D-C70F-4DC9-A146-EE1832BE1F1C}" type="pres">
      <dgm:prSet presAssocID="{EC912083-46BA-47EC-834F-B53C28E6D0BD}" presName="circ1Tx" presStyleLbl="revTx" presStyleIdx="0" presStyleCnt="0">
        <dgm:presLayoutVars>
          <dgm:chMax val="0"/>
          <dgm:chPref val="0"/>
          <dgm:bulletEnabled val="1"/>
        </dgm:presLayoutVars>
      </dgm:prSet>
      <dgm:spPr/>
      <dgm:t>
        <a:bodyPr/>
        <a:lstStyle/>
        <a:p>
          <a:endParaRPr lang="en-US"/>
        </a:p>
      </dgm:t>
    </dgm:pt>
    <dgm:pt modelId="{9113EAB0-FA73-4896-AB8C-8976B72E1423}" type="pres">
      <dgm:prSet presAssocID="{F0ED2BDD-5EFF-4B2D-AF97-3470E2C34E25}" presName="circ2" presStyleLbl="vennNode1" presStyleIdx="1" presStyleCnt="4" custLinFactNeighborX="10845"/>
      <dgm:spPr/>
      <dgm:t>
        <a:bodyPr/>
        <a:lstStyle/>
        <a:p>
          <a:endParaRPr lang="en-US"/>
        </a:p>
      </dgm:t>
    </dgm:pt>
    <dgm:pt modelId="{53652C65-6D92-4D41-8BAC-D8680B5DE830}" type="pres">
      <dgm:prSet presAssocID="{F0ED2BDD-5EFF-4B2D-AF97-3470E2C34E25}" presName="circ2Tx" presStyleLbl="revTx" presStyleIdx="0" presStyleCnt="0">
        <dgm:presLayoutVars>
          <dgm:chMax val="0"/>
          <dgm:chPref val="0"/>
          <dgm:bulletEnabled val="1"/>
        </dgm:presLayoutVars>
      </dgm:prSet>
      <dgm:spPr/>
      <dgm:t>
        <a:bodyPr/>
        <a:lstStyle/>
        <a:p>
          <a:endParaRPr lang="en-US"/>
        </a:p>
      </dgm:t>
    </dgm:pt>
    <dgm:pt modelId="{D3A4150F-EA6D-4FBF-A2C9-C7C1952DE758}" type="pres">
      <dgm:prSet presAssocID="{EE33DF1E-8F9C-4334-A6A3-B26F6CC659C7}" presName="circ3" presStyleLbl="vennNode1" presStyleIdx="2" presStyleCnt="4" custScaleY="130510"/>
      <dgm:spPr/>
      <dgm:t>
        <a:bodyPr/>
        <a:lstStyle/>
        <a:p>
          <a:endParaRPr lang="en-US"/>
        </a:p>
      </dgm:t>
    </dgm:pt>
    <dgm:pt modelId="{5E446F3A-1A8D-4DFA-AD90-3C911617AE95}" type="pres">
      <dgm:prSet presAssocID="{EE33DF1E-8F9C-4334-A6A3-B26F6CC659C7}" presName="circ3Tx" presStyleLbl="revTx" presStyleIdx="0" presStyleCnt="0">
        <dgm:presLayoutVars>
          <dgm:chMax val="0"/>
          <dgm:chPref val="0"/>
          <dgm:bulletEnabled val="1"/>
        </dgm:presLayoutVars>
      </dgm:prSet>
      <dgm:spPr/>
      <dgm:t>
        <a:bodyPr/>
        <a:lstStyle/>
        <a:p>
          <a:endParaRPr lang="en-US"/>
        </a:p>
      </dgm:t>
    </dgm:pt>
    <dgm:pt modelId="{B5E5A456-A662-4F5C-90A8-6357F00CE43C}" type="pres">
      <dgm:prSet presAssocID="{1E1A8527-A3B0-4204-9526-E7C9685F8CBD}" presName="circ4" presStyleLbl="vennNode1" presStyleIdx="3" presStyleCnt="4" custLinFactNeighborX="-7661"/>
      <dgm:spPr/>
      <dgm:t>
        <a:bodyPr/>
        <a:lstStyle/>
        <a:p>
          <a:endParaRPr lang="en-US"/>
        </a:p>
      </dgm:t>
    </dgm:pt>
    <dgm:pt modelId="{E1B3ADBD-0B1F-492E-851D-833ED94941C0}" type="pres">
      <dgm:prSet presAssocID="{1E1A8527-A3B0-4204-9526-E7C9685F8CBD}" presName="circ4Tx" presStyleLbl="revTx" presStyleIdx="0" presStyleCnt="0">
        <dgm:presLayoutVars>
          <dgm:chMax val="0"/>
          <dgm:chPref val="0"/>
          <dgm:bulletEnabled val="1"/>
        </dgm:presLayoutVars>
      </dgm:prSet>
      <dgm:spPr/>
      <dgm:t>
        <a:bodyPr/>
        <a:lstStyle/>
        <a:p>
          <a:endParaRPr lang="en-US"/>
        </a:p>
      </dgm:t>
    </dgm:pt>
  </dgm:ptLst>
  <dgm:cxnLst>
    <dgm:cxn modelId="{F1BA6508-69B2-4FC0-9AEF-C99FBD632D72}" srcId="{1E1A8527-A3B0-4204-9526-E7C9685F8CBD}" destId="{92E41CC5-A69E-48AC-83CC-238366019E2C}" srcOrd="0" destOrd="0" parTransId="{723B8238-6919-4A56-8ECF-9B9A0C4B97FE}" sibTransId="{32A69BE9-AEF6-4FCA-BC11-01C5A74E57B9}"/>
    <dgm:cxn modelId="{4AA168C5-F879-4707-8C6C-4836E5A7CE7D}" type="presOf" srcId="{EC912083-46BA-47EC-834F-B53C28E6D0BD}" destId="{48D49D44-F190-4ACE-A835-B8ADA6E20A8E}" srcOrd="0" destOrd="0" presId="urn:microsoft.com/office/officeart/2005/8/layout/venn1"/>
    <dgm:cxn modelId="{006FEF2E-5B09-46E1-8703-D737ECA66E04}" type="presOf" srcId="{9DF91A36-080E-4773-9E5B-B9248FC8C422}" destId="{5E446F3A-1A8D-4DFA-AD90-3C911617AE95}" srcOrd="1" destOrd="3" presId="urn:microsoft.com/office/officeart/2005/8/layout/venn1"/>
    <dgm:cxn modelId="{368308BA-DA4F-4ED9-B173-2743F0B2F886}" type="presOf" srcId="{190C37DF-CCFE-4AE0-8B03-6025BB3A77AF}" destId="{9113EAB0-FA73-4896-AB8C-8976B72E1423}" srcOrd="0" destOrd="1" presId="urn:microsoft.com/office/officeart/2005/8/layout/venn1"/>
    <dgm:cxn modelId="{17FB83F0-2F8F-4FF0-B937-9220DFDF4A9F}" srcId="{1BAD8522-E1D8-4100-9F9C-B922C6893C90}" destId="{EE33DF1E-8F9C-4334-A6A3-B26F6CC659C7}" srcOrd="2" destOrd="0" parTransId="{7089E595-419A-443B-BD31-B556AE9E259C}" sibTransId="{DB4F21EA-D11D-4A25-BF88-2413959F8ED0}"/>
    <dgm:cxn modelId="{72ECB5AC-3642-4CE0-B1AF-E5D9DBF50D8F}" srcId="{EE33DF1E-8F9C-4334-A6A3-B26F6CC659C7}" destId="{69ED1E87-2286-4F15-8F3C-4285A46C2FE7}" srcOrd="1" destOrd="0" parTransId="{4EFC519C-6464-4633-936B-7CDC5DB8AD61}" sibTransId="{4404FBF8-708E-4975-A39D-7F2304B54E12}"/>
    <dgm:cxn modelId="{72065FE6-1468-4618-B78C-902045D81F7C}" type="presOf" srcId="{1BAD8522-E1D8-4100-9F9C-B922C6893C90}" destId="{704D0448-3B24-4D80-A62A-82D53BD2C2F7}" srcOrd="0" destOrd="0" presId="urn:microsoft.com/office/officeart/2005/8/layout/venn1"/>
    <dgm:cxn modelId="{F1CEBBAC-F2DA-4BD1-BF64-7DDF61C90F3E}" srcId="{EE33DF1E-8F9C-4334-A6A3-B26F6CC659C7}" destId="{90C361AA-2018-4C64-85B8-1B02D7294D52}" srcOrd="0" destOrd="0" parTransId="{603F6C7C-3E9A-4081-9D7D-12468E39DCBF}" sibTransId="{D92F56F2-96E7-4FFE-ACBD-C0925B3382A1}"/>
    <dgm:cxn modelId="{F016BFB9-37DA-4093-BD60-A308E45ECEEC}" srcId="{1BAD8522-E1D8-4100-9F9C-B922C6893C90}" destId="{F0ED2BDD-5EFF-4B2D-AF97-3470E2C34E25}" srcOrd="1" destOrd="0" parTransId="{7BF5762E-CA5A-4A96-8A1D-4699EADF930C}" sibTransId="{6D32A681-E82D-4E18-A176-1E4E849D3EF8}"/>
    <dgm:cxn modelId="{78E3FE86-96F1-441C-A9F2-01900302FCD0}" type="presOf" srcId="{92E41CC5-A69E-48AC-83CC-238366019E2C}" destId="{B5E5A456-A662-4F5C-90A8-6357F00CE43C}" srcOrd="0" destOrd="1" presId="urn:microsoft.com/office/officeart/2005/8/layout/venn1"/>
    <dgm:cxn modelId="{A837D273-7392-4AB2-A1EB-B0E9EB732A27}" srcId="{EC912083-46BA-47EC-834F-B53C28E6D0BD}" destId="{5B68F81C-94D5-4C30-A8C0-261049DB5627}" srcOrd="0" destOrd="0" parTransId="{2F1F41A7-8F8A-4827-A279-FC6C97F182E0}" sibTransId="{5E99ECD8-E2FB-4521-AED0-9A90FF19CBE3}"/>
    <dgm:cxn modelId="{3185944E-11C2-4504-A63F-0B093248FA93}" type="presOf" srcId="{F0ED2BDD-5EFF-4B2D-AF97-3470E2C34E25}" destId="{9113EAB0-FA73-4896-AB8C-8976B72E1423}" srcOrd="0" destOrd="0" presId="urn:microsoft.com/office/officeart/2005/8/layout/venn1"/>
    <dgm:cxn modelId="{B02CC44F-F02D-41F4-BE2E-8491A52EDB68}" type="presOf" srcId="{9DF91A36-080E-4773-9E5B-B9248FC8C422}" destId="{D3A4150F-EA6D-4FBF-A2C9-C7C1952DE758}" srcOrd="0" destOrd="3" presId="urn:microsoft.com/office/officeart/2005/8/layout/venn1"/>
    <dgm:cxn modelId="{25F4F94F-6894-42F3-9367-49E3BC1D791D}" type="presOf" srcId="{90C361AA-2018-4C64-85B8-1B02D7294D52}" destId="{D3A4150F-EA6D-4FBF-A2C9-C7C1952DE758}" srcOrd="0" destOrd="1" presId="urn:microsoft.com/office/officeart/2005/8/layout/venn1"/>
    <dgm:cxn modelId="{EF7A502C-C9AD-426C-B1D5-1E49E99F953A}" type="presOf" srcId="{EE33DF1E-8F9C-4334-A6A3-B26F6CC659C7}" destId="{D3A4150F-EA6D-4FBF-A2C9-C7C1952DE758}" srcOrd="0" destOrd="0" presId="urn:microsoft.com/office/officeart/2005/8/layout/venn1"/>
    <dgm:cxn modelId="{F5674EC2-02C7-484F-AA1E-DF002D322DBF}" type="presOf" srcId="{71DB8A13-6225-4061-8BE7-6AE5C06A9D70}" destId="{C29A7D3D-C70F-4DC9-A146-EE1832BE1F1C}" srcOrd="1" destOrd="2" presId="urn:microsoft.com/office/officeart/2005/8/layout/venn1"/>
    <dgm:cxn modelId="{4AD78448-8F7A-4463-BF4D-FDB6E37CD7D4}" type="presOf" srcId="{69ED1E87-2286-4F15-8F3C-4285A46C2FE7}" destId="{5E446F3A-1A8D-4DFA-AD90-3C911617AE95}" srcOrd="1" destOrd="2" presId="urn:microsoft.com/office/officeart/2005/8/layout/venn1"/>
    <dgm:cxn modelId="{4ED6A4AE-6B1D-4129-8B72-A214E2E20993}" type="presOf" srcId="{71DB8A13-6225-4061-8BE7-6AE5C06A9D70}" destId="{48D49D44-F190-4ACE-A835-B8ADA6E20A8E}" srcOrd="0" destOrd="2" presId="urn:microsoft.com/office/officeart/2005/8/layout/venn1"/>
    <dgm:cxn modelId="{0794419E-EDD0-4799-B445-CBE902B36FA4}" type="presOf" srcId="{90C361AA-2018-4C64-85B8-1B02D7294D52}" destId="{5E446F3A-1A8D-4DFA-AD90-3C911617AE95}" srcOrd="1" destOrd="1" presId="urn:microsoft.com/office/officeart/2005/8/layout/venn1"/>
    <dgm:cxn modelId="{ADC3D0D8-2028-4578-92EA-D0F3C8DD8FBA}" type="presOf" srcId="{EE33DF1E-8F9C-4334-A6A3-B26F6CC659C7}" destId="{5E446F3A-1A8D-4DFA-AD90-3C911617AE95}" srcOrd="1" destOrd="0" presId="urn:microsoft.com/office/officeart/2005/8/layout/venn1"/>
    <dgm:cxn modelId="{D640035F-A052-4B58-85C6-309B38FCA621}" type="presOf" srcId="{92E41CC5-A69E-48AC-83CC-238366019E2C}" destId="{E1B3ADBD-0B1F-492E-851D-833ED94941C0}" srcOrd="1" destOrd="1" presId="urn:microsoft.com/office/officeart/2005/8/layout/venn1"/>
    <dgm:cxn modelId="{3557A156-06E6-46CA-B523-457E2B4D75BB}" srcId="{F0ED2BDD-5EFF-4B2D-AF97-3470E2C34E25}" destId="{190C37DF-CCFE-4AE0-8B03-6025BB3A77AF}" srcOrd="0" destOrd="0" parTransId="{67E77B2F-D424-4E30-B065-1F985D463ADA}" sibTransId="{8D377E57-C52B-40C3-ACA8-B71344ED3355}"/>
    <dgm:cxn modelId="{05563777-C15A-452B-89E8-96D1C480CF3E}" type="presOf" srcId="{69ED1E87-2286-4F15-8F3C-4285A46C2FE7}" destId="{D3A4150F-EA6D-4FBF-A2C9-C7C1952DE758}" srcOrd="0" destOrd="2" presId="urn:microsoft.com/office/officeart/2005/8/layout/venn1"/>
    <dgm:cxn modelId="{62AB1A79-AFE2-4913-BA94-9D56DB696022}" type="presOf" srcId="{EC912083-46BA-47EC-834F-B53C28E6D0BD}" destId="{C29A7D3D-C70F-4DC9-A146-EE1832BE1F1C}" srcOrd="1" destOrd="0" presId="urn:microsoft.com/office/officeart/2005/8/layout/venn1"/>
    <dgm:cxn modelId="{11D1287F-FEF5-487E-9E54-1F73C35B70E9}" type="presOf" srcId="{1E1A8527-A3B0-4204-9526-E7C9685F8CBD}" destId="{B5E5A456-A662-4F5C-90A8-6357F00CE43C}" srcOrd="0" destOrd="0" presId="urn:microsoft.com/office/officeart/2005/8/layout/venn1"/>
    <dgm:cxn modelId="{583C9A05-040A-40C5-85B2-BDD8990B2715}" srcId="{EE33DF1E-8F9C-4334-A6A3-B26F6CC659C7}" destId="{9DF91A36-080E-4773-9E5B-B9248FC8C422}" srcOrd="2" destOrd="0" parTransId="{2F07DE47-A7E2-4E54-9B69-48CCF60BD524}" sibTransId="{6D25B963-945E-4253-BC34-3D14A0F987E2}"/>
    <dgm:cxn modelId="{03B717BF-7F9A-42D4-86BE-1565E1174681}" type="presOf" srcId="{1E1A8527-A3B0-4204-9526-E7C9685F8CBD}" destId="{E1B3ADBD-0B1F-492E-851D-833ED94941C0}" srcOrd="1" destOrd="0" presId="urn:microsoft.com/office/officeart/2005/8/layout/venn1"/>
    <dgm:cxn modelId="{58B63ADD-6CB4-4181-ADBB-3F961B5EAB75}" srcId="{1BAD8522-E1D8-4100-9F9C-B922C6893C90}" destId="{EC912083-46BA-47EC-834F-B53C28E6D0BD}" srcOrd="0" destOrd="0" parTransId="{F1078060-4F1D-4792-900A-9DC3C71D1776}" sibTransId="{B4159C30-DBE3-473F-B6E7-4D39883C930F}"/>
    <dgm:cxn modelId="{A0B116EC-5B63-4691-9323-4A82346E6531}" srcId="{EC912083-46BA-47EC-834F-B53C28E6D0BD}" destId="{71DB8A13-6225-4061-8BE7-6AE5C06A9D70}" srcOrd="1" destOrd="0" parTransId="{FF290305-ABCE-4EF0-BC94-65F6281BDF15}" sibTransId="{6029C3EC-8287-4BB2-A3AE-C797D5B72E2D}"/>
    <dgm:cxn modelId="{7617962D-5896-464D-A3A1-4387EB08A73C}" type="presOf" srcId="{F0ED2BDD-5EFF-4B2D-AF97-3470E2C34E25}" destId="{53652C65-6D92-4D41-8BAC-D8680B5DE830}" srcOrd="1" destOrd="0" presId="urn:microsoft.com/office/officeart/2005/8/layout/venn1"/>
    <dgm:cxn modelId="{D1F16CB5-C16C-4855-A790-0D6045A8032F}" type="presOf" srcId="{5B68F81C-94D5-4C30-A8C0-261049DB5627}" destId="{48D49D44-F190-4ACE-A835-B8ADA6E20A8E}" srcOrd="0" destOrd="1" presId="urn:microsoft.com/office/officeart/2005/8/layout/venn1"/>
    <dgm:cxn modelId="{AAD415A9-6971-4C21-BBCC-8CD0BC8727B5}" srcId="{1BAD8522-E1D8-4100-9F9C-B922C6893C90}" destId="{1E1A8527-A3B0-4204-9526-E7C9685F8CBD}" srcOrd="3" destOrd="0" parTransId="{F7FCF020-7ACD-4A24-BC78-D1D976F069E0}" sibTransId="{45220C32-92E3-4D99-B720-31149B16D515}"/>
    <dgm:cxn modelId="{BA291835-9FE1-4E96-903F-3863C26CC3D7}" type="presOf" srcId="{190C37DF-CCFE-4AE0-8B03-6025BB3A77AF}" destId="{53652C65-6D92-4D41-8BAC-D8680B5DE830}" srcOrd="1" destOrd="1" presId="urn:microsoft.com/office/officeart/2005/8/layout/venn1"/>
    <dgm:cxn modelId="{0E3B3A42-6A60-4537-8919-AD3B64050A78}" type="presOf" srcId="{5B68F81C-94D5-4C30-A8C0-261049DB5627}" destId="{C29A7D3D-C70F-4DC9-A146-EE1832BE1F1C}" srcOrd="1" destOrd="1" presId="urn:microsoft.com/office/officeart/2005/8/layout/venn1"/>
    <dgm:cxn modelId="{798727DD-F122-4B90-8C68-80F0CDB3070D}" type="presParOf" srcId="{704D0448-3B24-4D80-A62A-82D53BD2C2F7}" destId="{48D49D44-F190-4ACE-A835-B8ADA6E20A8E}" srcOrd="0" destOrd="0" presId="urn:microsoft.com/office/officeart/2005/8/layout/venn1"/>
    <dgm:cxn modelId="{F805B5A4-E62C-43F9-ABCB-1E040EE050E4}" type="presParOf" srcId="{704D0448-3B24-4D80-A62A-82D53BD2C2F7}" destId="{C29A7D3D-C70F-4DC9-A146-EE1832BE1F1C}" srcOrd="1" destOrd="0" presId="urn:microsoft.com/office/officeart/2005/8/layout/venn1"/>
    <dgm:cxn modelId="{CEBB84F5-5B78-4077-9454-C63860F49065}" type="presParOf" srcId="{704D0448-3B24-4D80-A62A-82D53BD2C2F7}" destId="{9113EAB0-FA73-4896-AB8C-8976B72E1423}" srcOrd="2" destOrd="0" presId="urn:microsoft.com/office/officeart/2005/8/layout/venn1"/>
    <dgm:cxn modelId="{4B84AA46-A81C-41EF-B7E7-DD1C19861308}" type="presParOf" srcId="{704D0448-3B24-4D80-A62A-82D53BD2C2F7}" destId="{53652C65-6D92-4D41-8BAC-D8680B5DE830}" srcOrd="3" destOrd="0" presId="urn:microsoft.com/office/officeart/2005/8/layout/venn1"/>
    <dgm:cxn modelId="{8DAF9968-9F43-4117-AB1D-73021EFFCCA2}" type="presParOf" srcId="{704D0448-3B24-4D80-A62A-82D53BD2C2F7}" destId="{D3A4150F-EA6D-4FBF-A2C9-C7C1952DE758}" srcOrd="4" destOrd="0" presId="urn:microsoft.com/office/officeart/2005/8/layout/venn1"/>
    <dgm:cxn modelId="{D107651E-8F00-4C75-9DC0-64235BBBA5D5}" type="presParOf" srcId="{704D0448-3B24-4D80-A62A-82D53BD2C2F7}" destId="{5E446F3A-1A8D-4DFA-AD90-3C911617AE95}" srcOrd="5" destOrd="0" presId="urn:microsoft.com/office/officeart/2005/8/layout/venn1"/>
    <dgm:cxn modelId="{3FD877C9-DB61-4189-82A7-F3DA55C3B5E5}" type="presParOf" srcId="{704D0448-3B24-4D80-A62A-82D53BD2C2F7}" destId="{B5E5A456-A662-4F5C-90A8-6357F00CE43C}" srcOrd="6" destOrd="0" presId="urn:microsoft.com/office/officeart/2005/8/layout/venn1"/>
    <dgm:cxn modelId="{C5284608-9B8E-4C15-B99C-C35A2EC8479D}" type="presParOf" srcId="{704D0448-3B24-4D80-A62A-82D53BD2C2F7}" destId="{E1B3ADBD-0B1F-492E-851D-833ED94941C0}"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F17994-1BC6-4BB7-93F1-679A3C47D3A9}" type="doc">
      <dgm:prSet loTypeId="urn:microsoft.com/office/officeart/2009/layout/CircleArrowProcess" loCatId="process" qsTypeId="urn:microsoft.com/office/officeart/2005/8/quickstyle/simple1" qsCatId="simple" csTypeId="urn:microsoft.com/office/officeart/2005/8/colors/colorful2" csCatId="colorful" phldr="1"/>
      <dgm:spPr/>
      <dgm:t>
        <a:bodyPr/>
        <a:lstStyle/>
        <a:p>
          <a:endParaRPr lang="en-US"/>
        </a:p>
      </dgm:t>
    </dgm:pt>
    <dgm:pt modelId="{F86ED4AE-A3BD-4426-8649-22C3280068E0}">
      <dgm:prSet phldrT="[Text]" custT="1"/>
      <dgm:spPr/>
      <dgm:t>
        <a:bodyPr/>
        <a:lstStyle/>
        <a:p>
          <a:r>
            <a:rPr lang="en-US" sz="1600" dirty="0" smtClean="0">
              <a:solidFill>
                <a:schemeClr val="bg1"/>
              </a:solidFill>
            </a:rPr>
            <a:t>Step 1</a:t>
          </a:r>
          <a:endParaRPr lang="en-US" sz="1600" dirty="0">
            <a:solidFill>
              <a:schemeClr val="bg1"/>
            </a:solidFill>
          </a:endParaRPr>
        </a:p>
      </dgm:t>
    </dgm:pt>
    <dgm:pt modelId="{320DCAFE-1058-4BF7-A8ED-C5BCDEB61F80}" type="parTrans" cxnId="{2ED8EC92-DA2C-4C3A-AF99-B7AB3E31358D}">
      <dgm:prSet/>
      <dgm:spPr/>
      <dgm:t>
        <a:bodyPr/>
        <a:lstStyle/>
        <a:p>
          <a:endParaRPr lang="en-US"/>
        </a:p>
      </dgm:t>
    </dgm:pt>
    <dgm:pt modelId="{5E9FC936-E76D-49E3-8105-C8551CB784E6}" type="sibTrans" cxnId="{2ED8EC92-DA2C-4C3A-AF99-B7AB3E31358D}">
      <dgm:prSet/>
      <dgm:spPr/>
      <dgm:t>
        <a:bodyPr/>
        <a:lstStyle/>
        <a:p>
          <a:endParaRPr lang="en-US"/>
        </a:p>
      </dgm:t>
    </dgm:pt>
    <dgm:pt modelId="{C823134B-6DF1-4B06-8168-15C986B9C8B2}">
      <dgm:prSet phldrT="[Text]" custT="1"/>
      <dgm:spPr/>
      <dgm:t>
        <a:bodyPr/>
        <a:lstStyle/>
        <a:p>
          <a:r>
            <a:rPr lang="en-US" sz="1200" dirty="0" smtClean="0">
              <a:solidFill>
                <a:schemeClr val="bg1"/>
              </a:solidFill>
            </a:rPr>
            <a:t>Add Supporting Text Here</a:t>
          </a:r>
          <a:endParaRPr lang="en-US" sz="1200" dirty="0">
            <a:solidFill>
              <a:schemeClr val="bg1"/>
            </a:solidFill>
          </a:endParaRPr>
        </a:p>
      </dgm:t>
    </dgm:pt>
    <dgm:pt modelId="{37C20368-516A-4743-ACCD-D97635019A33}" type="parTrans" cxnId="{25CAE7C0-94AD-47E5-B967-0D31E92D1E8F}">
      <dgm:prSet/>
      <dgm:spPr/>
      <dgm:t>
        <a:bodyPr/>
        <a:lstStyle/>
        <a:p>
          <a:endParaRPr lang="en-US"/>
        </a:p>
      </dgm:t>
    </dgm:pt>
    <dgm:pt modelId="{CE1DE0AA-CFEA-4023-95BE-81E8AED12FFA}" type="sibTrans" cxnId="{25CAE7C0-94AD-47E5-B967-0D31E92D1E8F}">
      <dgm:prSet/>
      <dgm:spPr/>
      <dgm:t>
        <a:bodyPr/>
        <a:lstStyle/>
        <a:p>
          <a:endParaRPr lang="en-US"/>
        </a:p>
      </dgm:t>
    </dgm:pt>
    <dgm:pt modelId="{95ED2B07-E272-4992-B85E-CE7C20472175}">
      <dgm:prSet phldrT="[Text]" custT="1"/>
      <dgm:spPr/>
      <dgm:t>
        <a:bodyPr/>
        <a:lstStyle/>
        <a:p>
          <a:r>
            <a:rPr lang="en-US" sz="1600" dirty="0" smtClean="0">
              <a:solidFill>
                <a:schemeClr val="bg1"/>
              </a:solidFill>
            </a:rPr>
            <a:t>Step 2</a:t>
          </a:r>
          <a:endParaRPr lang="en-US" sz="1600" dirty="0">
            <a:solidFill>
              <a:schemeClr val="bg1"/>
            </a:solidFill>
          </a:endParaRPr>
        </a:p>
      </dgm:t>
    </dgm:pt>
    <dgm:pt modelId="{69757CFC-0C27-4F45-A4C1-6E3297C01AC2}" type="parTrans" cxnId="{805BFDF8-18E9-448E-A28F-DE72A4E59A5F}">
      <dgm:prSet/>
      <dgm:spPr/>
      <dgm:t>
        <a:bodyPr/>
        <a:lstStyle/>
        <a:p>
          <a:endParaRPr lang="en-US"/>
        </a:p>
      </dgm:t>
    </dgm:pt>
    <dgm:pt modelId="{DD5CB7A9-D407-4D48-8368-590D7AEBEA79}" type="sibTrans" cxnId="{805BFDF8-18E9-448E-A28F-DE72A4E59A5F}">
      <dgm:prSet/>
      <dgm:spPr/>
      <dgm:t>
        <a:bodyPr/>
        <a:lstStyle/>
        <a:p>
          <a:endParaRPr lang="en-US"/>
        </a:p>
      </dgm:t>
    </dgm:pt>
    <dgm:pt modelId="{FFE9180C-CC9B-4935-BC5B-F2F27DAB2771}">
      <dgm:prSet phldrT="[Text]" custT="1"/>
      <dgm:spPr/>
      <dgm:t>
        <a:bodyPr/>
        <a:lstStyle/>
        <a:p>
          <a:r>
            <a:rPr lang="en-US" sz="1200" dirty="0" smtClean="0">
              <a:solidFill>
                <a:schemeClr val="bg1"/>
              </a:solidFill>
            </a:rPr>
            <a:t>Add Supporting Text Here</a:t>
          </a:r>
          <a:endParaRPr lang="en-US" sz="1200" dirty="0">
            <a:solidFill>
              <a:schemeClr val="bg1"/>
            </a:solidFill>
          </a:endParaRPr>
        </a:p>
      </dgm:t>
    </dgm:pt>
    <dgm:pt modelId="{DEA3B4A2-C116-47EA-A015-5E61BD7FFB37}" type="parTrans" cxnId="{5335BA56-CA7A-4E99-AA76-7A649FE30A07}">
      <dgm:prSet/>
      <dgm:spPr/>
      <dgm:t>
        <a:bodyPr/>
        <a:lstStyle/>
        <a:p>
          <a:endParaRPr lang="en-US"/>
        </a:p>
      </dgm:t>
    </dgm:pt>
    <dgm:pt modelId="{06AA5287-2773-4F82-B263-3CCE1A0C98F5}" type="sibTrans" cxnId="{5335BA56-CA7A-4E99-AA76-7A649FE30A07}">
      <dgm:prSet/>
      <dgm:spPr/>
      <dgm:t>
        <a:bodyPr/>
        <a:lstStyle/>
        <a:p>
          <a:endParaRPr lang="en-US"/>
        </a:p>
      </dgm:t>
    </dgm:pt>
    <dgm:pt modelId="{A2E4BA65-4BC0-4554-A9BE-5431E7D60841}">
      <dgm:prSet phldrT="[Text]" custT="1"/>
      <dgm:spPr/>
      <dgm:t>
        <a:bodyPr/>
        <a:lstStyle/>
        <a:p>
          <a:r>
            <a:rPr lang="en-US" sz="1600" dirty="0" smtClean="0">
              <a:solidFill>
                <a:schemeClr val="bg1"/>
              </a:solidFill>
            </a:rPr>
            <a:t>Step 3</a:t>
          </a:r>
          <a:endParaRPr lang="en-US" sz="1600" dirty="0">
            <a:solidFill>
              <a:schemeClr val="bg1"/>
            </a:solidFill>
          </a:endParaRPr>
        </a:p>
      </dgm:t>
    </dgm:pt>
    <dgm:pt modelId="{2CF700A8-E77B-4D6C-804E-44D0B0F3BEC1}" type="parTrans" cxnId="{C92D3B65-5D68-4050-AF4A-EA8AEE5FEAA7}">
      <dgm:prSet/>
      <dgm:spPr/>
      <dgm:t>
        <a:bodyPr/>
        <a:lstStyle/>
        <a:p>
          <a:endParaRPr lang="en-US"/>
        </a:p>
      </dgm:t>
    </dgm:pt>
    <dgm:pt modelId="{486A20B3-15A2-452F-A9DA-6930A2CE1725}" type="sibTrans" cxnId="{C92D3B65-5D68-4050-AF4A-EA8AEE5FEAA7}">
      <dgm:prSet/>
      <dgm:spPr/>
      <dgm:t>
        <a:bodyPr/>
        <a:lstStyle/>
        <a:p>
          <a:endParaRPr lang="en-US"/>
        </a:p>
      </dgm:t>
    </dgm:pt>
    <dgm:pt modelId="{E01C914D-B64A-4B00-BEAC-3132B5D86569}">
      <dgm:prSet phldrT="[Text]" custT="1"/>
      <dgm:spPr/>
      <dgm:t>
        <a:bodyPr/>
        <a:lstStyle/>
        <a:p>
          <a:r>
            <a:rPr lang="en-US" sz="1200" dirty="0" smtClean="0">
              <a:solidFill>
                <a:schemeClr val="bg1"/>
              </a:solidFill>
            </a:rPr>
            <a:t>Add Supporting Text Here</a:t>
          </a:r>
          <a:endParaRPr lang="en-US" sz="1200" dirty="0">
            <a:solidFill>
              <a:schemeClr val="bg1"/>
            </a:solidFill>
          </a:endParaRPr>
        </a:p>
      </dgm:t>
    </dgm:pt>
    <dgm:pt modelId="{F390AB56-A433-4082-BE25-7F6DCF981D7E}" type="parTrans" cxnId="{ABFD27D2-6A59-4EDF-BF2A-1E1ED4ADC2FB}">
      <dgm:prSet/>
      <dgm:spPr/>
      <dgm:t>
        <a:bodyPr/>
        <a:lstStyle/>
        <a:p>
          <a:endParaRPr lang="en-US"/>
        </a:p>
      </dgm:t>
    </dgm:pt>
    <dgm:pt modelId="{8D708F80-D83A-4CDF-B372-E6C3D0FFD946}" type="sibTrans" cxnId="{ABFD27D2-6A59-4EDF-BF2A-1E1ED4ADC2FB}">
      <dgm:prSet/>
      <dgm:spPr/>
      <dgm:t>
        <a:bodyPr/>
        <a:lstStyle/>
        <a:p>
          <a:endParaRPr lang="en-US"/>
        </a:p>
      </dgm:t>
    </dgm:pt>
    <dgm:pt modelId="{1807BC4E-7270-4828-A0E1-5E7C455CE8C3}" type="pres">
      <dgm:prSet presAssocID="{8FF17994-1BC6-4BB7-93F1-679A3C47D3A9}" presName="Name0" presStyleCnt="0">
        <dgm:presLayoutVars>
          <dgm:chMax val="7"/>
          <dgm:chPref val="7"/>
          <dgm:dir/>
          <dgm:animLvl val="lvl"/>
        </dgm:presLayoutVars>
      </dgm:prSet>
      <dgm:spPr/>
      <dgm:t>
        <a:bodyPr/>
        <a:lstStyle/>
        <a:p>
          <a:endParaRPr lang="en-US"/>
        </a:p>
      </dgm:t>
    </dgm:pt>
    <dgm:pt modelId="{0393E0B8-1308-47F8-9D46-63C2B0FC57C3}" type="pres">
      <dgm:prSet presAssocID="{F86ED4AE-A3BD-4426-8649-22C3280068E0}" presName="Accent1" presStyleCnt="0"/>
      <dgm:spPr/>
    </dgm:pt>
    <dgm:pt modelId="{8D501E90-78EA-4FD2-9A8A-D00C23A59EF4}" type="pres">
      <dgm:prSet presAssocID="{F86ED4AE-A3BD-4426-8649-22C3280068E0}" presName="Accent" presStyleLbl="node1" presStyleIdx="0" presStyleCnt="3"/>
      <dgm:spPr/>
    </dgm:pt>
    <dgm:pt modelId="{6B1E11DB-29DA-4AED-8B09-F16F72661C4C}" type="pres">
      <dgm:prSet presAssocID="{F86ED4AE-A3BD-4426-8649-22C3280068E0}" presName="Child1" presStyleLbl="revTx" presStyleIdx="0" presStyleCnt="6">
        <dgm:presLayoutVars>
          <dgm:chMax val="0"/>
          <dgm:chPref val="0"/>
          <dgm:bulletEnabled val="1"/>
        </dgm:presLayoutVars>
      </dgm:prSet>
      <dgm:spPr/>
      <dgm:t>
        <a:bodyPr/>
        <a:lstStyle/>
        <a:p>
          <a:endParaRPr lang="en-US"/>
        </a:p>
      </dgm:t>
    </dgm:pt>
    <dgm:pt modelId="{386A191E-2038-44A1-8CFB-57878446E350}" type="pres">
      <dgm:prSet presAssocID="{F86ED4AE-A3BD-4426-8649-22C3280068E0}" presName="Parent1" presStyleLbl="revTx" presStyleIdx="1" presStyleCnt="6">
        <dgm:presLayoutVars>
          <dgm:chMax val="1"/>
          <dgm:chPref val="1"/>
          <dgm:bulletEnabled val="1"/>
        </dgm:presLayoutVars>
      </dgm:prSet>
      <dgm:spPr/>
      <dgm:t>
        <a:bodyPr/>
        <a:lstStyle/>
        <a:p>
          <a:endParaRPr lang="en-US"/>
        </a:p>
      </dgm:t>
    </dgm:pt>
    <dgm:pt modelId="{88D02C58-8049-4842-AC47-5841E38F3EE4}" type="pres">
      <dgm:prSet presAssocID="{95ED2B07-E272-4992-B85E-CE7C20472175}" presName="Accent2" presStyleCnt="0"/>
      <dgm:spPr/>
    </dgm:pt>
    <dgm:pt modelId="{CB64C2C7-6210-4473-BEE4-9EBE35802DEF}" type="pres">
      <dgm:prSet presAssocID="{95ED2B07-E272-4992-B85E-CE7C20472175}" presName="Accent" presStyleLbl="node1" presStyleIdx="1" presStyleCnt="3"/>
      <dgm:spPr/>
    </dgm:pt>
    <dgm:pt modelId="{DAE63E35-C275-4842-843E-A2EE5DA8A5CF}" type="pres">
      <dgm:prSet presAssocID="{95ED2B07-E272-4992-B85E-CE7C20472175}" presName="Child2" presStyleLbl="revTx" presStyleIdx="2" presStyleCnt="6">
        <dgm:presLayoutVars>
          <dgm:chMax val="0"/>
          <dgm:chPref val="0"/>
          <dgm:bulletEnabled val="1"/>
        </dgm:presLayoutVars>
      </dgm:prSet>
      <dgm:spPr/>
      <dgm:t>
        <a:bodyPr/>
        <a:lstStyle/>
        <a:p>
          <a:endParaRPr lang="en-US"/>
        </a:p>
      </dgm:t>
    </dgm:pt>
    <dgm:pt modelId="{C746C9AF-3CA7-4D36-9749-686E226C2BB9}" type="pres">
      <dgm:prSet presAssocID="{95ED2B07-E272-4992-B85E-CE7C20472175}" presName="Parent2" presStyleLbl="revTx" presStyleIdx="3" presStyleCnt="6">
        <dgm:presLayoutVars>
          <dgm:chMax val="1"/>
          <dgm:chPref val="1"/>
          <dgm:bulletEnabled val="1"/>
        </dgm:presLayoutVars>
      </dgm:prSet>
      <dgm:spPr/>
      <dgm:t>
        <a:bodyPr/>
        <a:lstStyle/>
        <a:p>
          <a:endParaRPr lang="en-US"/>
        </a:p>
      </dgm:t>
    </dgm:pt>
    <dgm:pt modelId="{70CB1437-2C0B-48F9-879D-1495EE87F11A}" type="pres">
      <dgm:prSet presAssocID="{A2E4BA65-4BC0-4554-A9BE-5431E7D60841}" presName="Accent3" presStyleCnt="0"/>
      <dgm:spPr/>
    </dgm:pt>
    <dgm:pt modelId="{398CDDC3-198B-467C-BDDE-1D20F3B7492A}" type="pres">
      <dgm:prSet presAssocID="{A2E4BA65-4BC0-4554-A9BE-5431E7D60841}" presName="Accent" presStyleLbl="node1" presStyleIdx="2" presStyleCnt="3"/>
      <dgm:spPr/>
    </dgm:pt>
    <dgm:pt modelId="{44D000E4-0B67-4719-961A-4C6942FA4FEE}" type="pres">
      <dgm:prSet presAssocID="{A2E4BA65-4BC0-4554-A9BE-5431E7D60841}" presName="Child3" presStyleLbl="revTx" presStyleIdx="4" presStyleCnt="6">
        <dgm:presLayoutVars>
          <dgm:chMax val="0"/>
          <dgm:chPref val="0"/>
          <dgm:bulletEnabled val="1"/>
        </dgm:presLayoutVars>
      </dgm:prSet>
      <dgm:spPr/>
      <dgm:t>
        <a:bodyPr/>
        <a:lstStyle/>
        <a:p>
          <a:endParaRPr lang="en-US"/>
        </a:p>
      </dgm:t>
    </dgm:pt>
    <dgm:pt modelId="{6958A187-0853-4088-8A42-AD9BA153EBBA}" type="pres">
      <dgm:prSet presAssocID="{A2E4BA65-4BC0-4554-A9BE-5431E7D60841}" presName="Parent3" presStyleLbl="revTx" presStyleIdx="5" presStyleCnt="6">
        <dgm:presLayoutVars>
          <dgm:chMax val="1"/>
          <dgm:chPref val="1"/>
          <dgm:bulletEnabled val="1"/>
        </dgm:presLayoutVars>
      </dgm:prSet>
      <dgm:spPr/>
      <dgm:t>
        <a:bodyPr/>
        <a:lstStyle/>
        <a:p>
          <a:endParaRPr lang="en-US"/>
        </a:p>
      </dgm:t>
    </dgm:pt>
  </dgm:ptLst>
  <dgm:cxnLst>
    <dgm:cxn modelId="{14631CA8-5040-4C69-9D97-A881067B832B}" type="presOf" srcId="{E01C914D-B64A-4B00-BEAC-3132B5D86569}" destId="{44D000E4-0B67-4719-961A-4C6942FA4FEE}" srcOrd="0" destOrd="0" presId="urn:microsoft.com/office/officeart/2009/layout/CircleArrowProcess"/>
    <dgm:cxn modelId="{BBA4098A-065D-4CEF-BDDC-DED9503011EE}" type="presOf" srcId="{FFE9180C-CC9B-4935-BC5B-F2F27DAB2771}" destId="{DAE63E35-C275-4842-843E-A2EE5DA8A5CF}" srcOrd="0" destOrd="0" presId="urn:microsoft.com/office/officeart/2009/layout/CircleArrowProcess"/>
    <dgm:cxn modelId="{8E46CE51-9B8C-47ED-9B6C-ACDCFF0E300A}" type="presOf" srcId="{C823134B-6DF1-4B06-8168-15C986B9C8B2}" destId="{6B1E11DB-29DA-4AED-8B09-F16F72661C4C}" srcOrd="0" destOrd="0" presId="urn:microsoft.com/office/officeart/2009/layout/CircleArrowProcess"/>
    <dgm:cxn modelId="{C92D3B65-5D68-4050-AF4A-EA8AEE5FEAA7}" srcId="{8FF17994-1BC6-4BB7-93F1-679A3C47D3A9}" destId="{A2E4BA65-4BC0-4554-A9BE-5431E7D60841}" srcOrd="2" destOrd="0" parTransId="{2CF700A8-E77B-4D6C-804E-44D0B0F3BEC1}" sibTransId="{486A20B3-15A2-452F-A9DA-6930A2CE1725}"/>
    <dgm:cxn modelId="{70D52F46-BC3D-4E55-9CBC-BEE663BDE751}" type="presOf" srcId="{F86ED4AE-A3BD-4426-8649-22C3280068E0}" destId="{386A191E-2038-44A1-8CFB-57878446E350}" srcOrd="0" destOrd="0" presId="urn:microsoft.com/office/officeart/2009/layout/CircleArrowProcess"/>
    <dgm:cxn modelId="{1251AD94-589F-4E05-8452-FABF4981B7CB}" type="presOf" srcId="{8FF17994-1BC6-4BB7-93F1-679A3C47D3A9}" destId="{1807BC4E-7270-4828-A0E1-5E7C455CE8C3}" srcOrd="0" destOrd="0" presId="urn:microsoft.com/office/officeart/2009/layout/CircleArrowProcess"/>
    <dgm:cxn modelId="{25CAE7C0-94AD-47E5-B967-0D31E92D1E8F}" srcId="{F86ED4AE-A3BD-4426-8649-22C3280068E0}" destId="{C823134B-6DF1-4B06-8168-15C986B9C8B2}" srcOrd="0" destOrd="0" parTransId="{37C20368-516A-4743-ACCD-D97635019A33}" sibTransId="{CE1DE0AA-CFEA-4023-95BE-81E8AED12FFA}"/>
    <dgm:cxn modelId="{805BFDF8-18E9-448E-A28F-DE72A4E59A5F}" srcId="{8FF17994-1BC6-4BB7-93F1-679A3C47D3A9}" destId="{95ED2B07-E272-4992-B85E-CE7C20472175}" srcOrd="1" destOrd="0" parTransId="{69757CFC-0C27-4F45-A4C1-6E3297C01AC2}" sibTransId="{DD5CB7A9-D407-4D48-8368-590D7AEBEA79}"/>
    <dgm:cxn modelId="{B9A06176-941F-45BF-9C4E-C5AD0543AE26}" type="presOf" srcId="{95ED2B07-E272-4992-B85E-CE7C20472175}" destId="{C746C9AF-3CA7-4D36-9749-686E226C2BB9}" srcOrd="0" destOrd="0" presId="urn:microsoft.com/office/officeart/2009/layout/CircleArrowProcess"/>
    <dgm:cxn modelId="{ABFD27D2-6A59-4EDF-BF2A-1E1ED4ADC2FB}" srcId="{A2E4BA65-4BC0-4554-A9BE-5431E7D60841}" destId="{E01C914D-B64A-4B00-BEAC-3132B5D86569}" srcOrd="0" destOrd="0" parTransId="{F390AB56-A433-4082-BE25-7F6DCF981D7E}" sibTransId="{8D708F80-D83A-4CDF-B372-E6C3D0FFD946}"/>
    <dgm:cxn modelId="{5335BA56-CA7A-4E99-AA76-7A649FE30A07}" srcId="{95ED2B07-E272-4992-B85E-CE7C20472175}" destId="{FFE9180C-CC9B-4935-BC5B-F2F27DAB2771}" srcOrd="0" destOrd="0" parTransId="{DEA3B4A2-C116-47EA-A015-5E61BD7FFB37}" sibTransId="{06AA5287-2773-4F82-B263-3CCE1A0C98F5}"/>
    <dgm:cxn modelId="{2ED8EC92-DA2C-4C3A-AF99-B7AB3E31358D}" srcId="{8FF17994-1BC6-4BB7-93F1-679A3C47D3A9}" destId="{F86ED4AE-A3BD-4426-8649-22C3280068E0}" srcOrd="0" destOrd="0" parTransId="{320DCAFE-1058-4BF7-A8ED-C5BCDEB61F80}" sibTransId="{5E9FC936-E76D-49E3-8105-C8551CB784E6}"/>
    <dgm:cxn modelId="{BA543A95-6BB5-4359-BBF2-03A2EB06F324}" type="presOf" srcId="{A2E4BA65-4BC0-4554-A9BE-5431E7D60841}" destId="{6958A187-0853-4088-8A42-AD9BA153EBBA}" srcOrd="0" destOrd="0" presId="urn:microsoft.com/office/officeart/2009/layout/CircleArrowProcess"/>
    <dgm:cxn modelId="{369BFDA4-8DF9-4DA7-AD7D-D1A1A78D354F}" type="presParOf" srcId="{1807BC4E-7270-4828-A0E1-5E7C455CE8C3}" destId="{0393E0B8-1308-47F8-9D46-63C2B0FC57C3}" srcOrd="0" destOrd="0" presId="urn:microsoft.com/office/officeart/2009/layout/CircleArrowProcess"/>
    <dgm:cxn modelId="{ED916927-2FB6-432B-95B6-5F6DBCCD7536}" type="presParOf" srcId="{0393E0B8-1308-47F8-9D46-63C2B0FC57C3}" destId="{8D501E90-78EA-4FD2-9A8A-D00C23A59EF4}" srcOrd="0" destOrd="0" presId="urn:microsoft.com/office/officeart/2009/layout/CircleArrowProcess"/>
    <dgm:cxn modelId="{4FB382A9-6E9E-41FD-A55B-4A36F21ACBAD}" type="presParOf" srcId="{1807BC4E-7270-4828-A0E1-5E7C455CE8C3}" destId="{6B1E11DB-29DA-4AED-8B09-F16F72661C4C}" srcOrd="1" destOrd="0" presId="urn:microsoft.com/office/officeart/2009/layout/CircleArrowProcess"/>
    <dgm:cxn modelId="{DDAE1418-B1C1-49DF-BC05-1042DABAB5E9}" type="presParOf" srcId="{1807BC4E-7270-4828-A0E1-5E7C455CE8C3}" destId="{386A191E-2038-44A1-8CFB-57878446E350}" srcOrd="2" destOrd="0" presId="urn:microsoft.com/office/officeart/2009/layout/CircleArrowProcess"/>
    <dgm:cxn modelId="{76905A36-0FBA-446F-B526-E06A8A5E3657}" type="presParOf" srcId="{1807BC4E-7270-4828-A0E1-5E7C455CE8C3}" destId="{88D02C58-8049-4842-AC47-5841E38F3EE4}" srcOrd="3" destOrd="0" presId="urn:microsoft.com/office/officeart/2009/layout/CircleArrowProcess"/>
    <dgm:cxn modelId="{8C11379F-E848-4C40-986A-1E69E3162C50}" type="presParOf" srcId="{88D02C58-8049-4842-AC47-5841E38F3EE4}" destId="{CB64C2C7-6210-4473-BEE4-9EBE35802DEF}" srcOrd="0" destOrd="0" presId="urn:microsoft.com/office/officeart/2009/layout/CircleArrowProcess"/>
    <dgm:cxn modelId="{9AE02EFA-3A5C-40E3-959A-3E6131465AED}" type="presParOf" srcId="{1807BC4E-7270-4828-A0E1-5E7C455CE8C3}" destId="{DAE63E35-C275-4842-843E-A2EE5DA8A5CF}" srcOrd="4" destOrd="0" presId="urn:microsoft.com/office/officeart/2009/layout/CircleArrowProcess"/>
    <dgm:cxn modelId="{0B17F80B-6F45-4FF1-B052-AB655109B6F2}" type="presParOf" srcId="{1807BC4E-7270-4828-A0E1-5E7C455CE8C3}" destId="{C746C9AF-3CA7-4D36-9749-686E226C2BB9}" srcOrd="5" destOrd="0" presId="urn:microsoft.com/office/officeart/2009/layout/CircleArrowProcess"/>
    <dgm:cxn modelId="{24231228-CE0D-4257-A8D8-667CB52FA1D0}" type="presParOf" srcId="{1807BC4E-7270-4828-A0E1-5E7C455CE8C3}" destId="{70CB1437-2C0B-48F9-879D-1495EE87F11A}" srcOrd="6" destOrd="0" presId="urn:microsoft.com/office/officeart/2009/layout/CircleArrowProcess"/>
    <dgm:cxn modelId="{2BD63918-DDEB-478B-A25E-BAFD922885D4}" type="presParOf" srcId="{70CB1437-2C0B-48F9-879D-1495EE87F11A}" destId="{398CDDC3-198B-467C-BDDE-1D20F3B7492A}" srcOrd="0" destOrd="0" presId="urn:microsoft.com/office/officeart/2009/layout/CircleArrowProcess"/>
    <dgm:cxn modelId="{D6FA91F1-AF51-4B4A-8D9A-7108AF184E1F}" type="presParOf" srcId="{1807BC4E-7270-4828-A0E1-5E7C455CE8C3}" destId="{44D000E4-0B67-4719-961A-4C6942FA4FEE}" srcOrd="7" destOrd="0" presId="urn:microsoft.com/office/officeart/2009/layout/CircleArrowProcess"/>
    <dgm:cxn modelId="{AE47F085-4107-4290-BB8F-AF5AA296065B}" type="presParOf" srcId="{1807BC4E-7270-4828-A0E1-5E7C455CE8C3}" destId="{6958A187-0853-4088-8A42-AD9BA153EBBA}" srcOrd="8"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2" cy="469780"/>
          </a:xfrm>
          <a:prstGeom prst="rect">
            <a:avLst/>
          </a:prstGeom>
        </p:spPr>
        <p:txBody>
          <a:bodyPr vert="horz" lIns="93933" tIns="46966" rIns="93933" bIns="46966" rtlCol="0"/>
          <a:lstStyle>
            <a:lvl1pPr algn="l">
              <a:defRPr sz="1200"/>
            </a:lvl1pPr>
          </a:lstStyle>
          <a:p>
            <a:endParaRPr lang="en-US"/>
          </a:p>
        </p:txBody>
      </p:sp>
      <p:sp>
        <p:nvSpPr>
          <p:cNvPr id="3" name="Date Placeholder 2"/>
          <p:cNvSpPr>
            <a:spLocks noGrp="1"/>
          </p:cNvSpPr>
          <p:nvPr>
            <p:ph type="dt" idx="1"/>
          </p:nvPr>
        </p:nvSpPr>
        <p:spPr>
          <a:xfrm>
            <a:off x="4008705" y="0"/>
            <a:ext cx="3066732" cy="469780"/>
          </a:xfrm>
          <a:prstGeom prst="rect">
            <a:avLst/>
          </a:prstGeom>
        </p:spPr>
        <p:txBody>
          <a:bodyPr vert="horz" lIns="93933" tIns="46966" rIns="93933" bIns="46966" rtlCol="0"/>
          <a:lstStyle>
            <a:lvl1pPr algn="r">
              <a:defRPr sz="1200"/>
            </a:lvl1pPr>
          </a:lstStyle>
          <a:p>
            <a:fld id="{34971831-D140-4F29-82F6-A9055DA6CD5A}" type="datetimeFigureOut">
              <a:rPr lang="en-US" smtClean="0"/>
              <a:t>2/8/2017</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3" tIns="46966" rIns="93933" bIns="46966" rtlCol="0" anchor="ctr"/>
          <a:lstStyle/>
          <a:p>
            <a:endParaRPr lang="en-US"/>
          </a:p>
        </p:txBody>
      </p:sp>
      <p:sp>
        <p:nvSpPr>
          <p:cNvPr id="5" name="Notes Placeholder 4"/>
          <p:cNvSpPr>
            <a:spLocks noGrp="1"/>
          </p:cNvSpPr>
          <p:nvPr>
            <p:ph type="body" sz="quarter" idx="3"/>
          </p:nvPr>
        </p:nvSpPr>
        <p:spPr>
          <a:xfrm>
            <a:off x="707708" y="4505981"/>
            <a:ext cx="5661660" cy="3686711"/>
          </a:xfrm>
          <a:prstGeom prst="rect">
            <a:avLst/>
          </a:prstGeom>
        </p:spPr>
        <p:txBody>
          <a:bodyPr vert="horz" lIns="93933" tIns="46966" rIns="93933" bIns="4696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8"/>
            <a:ext cx="3066732" cy="469779"/>
          </a:xfrm>
          <a:prstGeom prst="rect">
            <a:avLst/>
          </a:prstGeom>
        </p:spPr>
        <p:txBody>
          <a:bodyPr vert="horz" lIns="93933" tIns="46966" rIns="93933" bIns="4696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8"/>
            <a:ext cx="3066732" cy="469779"/>
          </a:xfrm>
          <a:prstGeom prst="rect">
            <a:avLst/>
          </a:prstGeom>
        </p:spPr>
        <p:txBody>
          <a:bodyPr vert="horz" lIns="93933" tIns="46966" rIns="93933" bIns="46966" rtlCol="0" anchor="b"/>
          <a:lstStyle>
            <a:lvl1pPr algn="r">
              <a:defRPr sz="1200"/>
            </a:lvl1pPr>
          </a:lstStyle>
          <a:p>
            <a:fld id="{6BA64496-49BF-4B29-8E7A-C211E75E04C1}" type="slidenum">
              <a:rPr lang="en-US" smtClean="0"/>
              <a:t>‹#›</a:t>
            </a:fld>
            <a:endParaRPr lang="en-US"/>
          </a:p>
        </p:txBody>
      </p:sp>
    </p:spTree>
    <p:extLst>
      <p:ext uri="{BB962C8B-B14F-4D97-AF65-F5344CB8AC3E}">
        <p14:creationId xmlns:p14="http://schemas.microsoft.com/office/powerpoint/2010/main" val="3409495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1</a:t>
            </a:fld>
            <a:endParaRPr lang="en-US"/>
          </a:p>
        </p:txBody>
      </p:sp>
    </p:spTree>
    <p:extLst>
      <p:ext uri="{BB962C8B-B14F-4D97-AF65-F5344CB8AC3E}">
        <p14:creationId xmlns:p14="http://schemas.microsoft.com/office/powerpoint/2010/main" val="303519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10</a:t>
            </a:fld>
            <a:endParaRPr lang="en-US"/>
          </a:p>
        </p:txBody>
      </p:sp>
    </p:spTree>
    <p:extLst>
      <p:ext uri="{BB962C8B-B14F-4D97-AF65-F5344CB8AC3E}">
        <p14:creationId xmlns:p14="http://schemas.microsoft.com/office/powerpoint/2010/main" val="93742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12</a:t>
            </a:fld>
            <a:endParaRPr lang="en-US"/>
          </a:p>
        </p:txBody>
      </p:sp>
    </p:spTree>
    <p:extLst>
      <p:ext uri="{BB962C8B-B14F-4D97-AF65-F5344CB8AC3E}">
        <p14:creationId xmlns:p14="http://schemas.microsoft.com/office/powerpoint/2010/main" val="2137918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13</a:t>
            </a:fld>
            <a:endParaRPr lang="en-US"/>
          </a:p>
        </p:txBody>
      </p:sp>
    </p:spTree>
    <p:extLst>
      <p:ext uri="{BB962C8B-B14F-4D97-AF65-F5344CB8AC3E}">
        <p14:creationId xmlns:p14="http://schemas.microsoft.com/office/powerpoint/2010/main" val="598116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14</a:t>
            </a:fld>
            <a:endParaRPr lang="en-US"/>
          </a:p>
        </p:txBody>
      </p:sp>
    </p:spTree>
    <p:extLst>
      <p:ext uri="{BB962C8B-B14F-4D97-AF65-F5344CB8AC3E}">
        <p14:creationId xmlns:p14="http://schemas.microsoft.com/office/powerpoint/2010/main" val="1657196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15</a:t>
            </a:fld>
            <a:endParaRPr lang="en-US"/>
          </a:p>
        </p:txBody>
      </p:sp>
    </p:spTree>
    <p:extLst>
      <p:ext uri="{BB962C8B-B14F-4D97-AF65-F5344CB8AC3E}">
        <p14:creationId xmlns:p14="http://schemas.microsoft.com/office/powerpoint/2010/main" val="2786148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16</a:t>
            </a:fld>
            <a:endParaRPr lang="en-US"/>
          </a:p>
        </p:txBody>
      </p:sp>
    </p:spTree>
    <p:extLst>
      <p:ext uri="{BB962C8B-B14F-4D97-AF65-F5344CB8AC3E}">
        <p14:creationId xmlns:p14="http://schemas.microsoft.com/office/powerpoint/2010/main" val="2056747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17</a:t>
            </a:fld>
            <a:endParaRPr lang="en-US"/>
          </a:p>
        </p:txBody>
      </p:sp>
    </p:spTree>
    <p:extLst>
      <p:ext uri="{BB962C8B-B14F-4D97-AF65-F5344CB8AC3E}">
        <p14:creationId xmlns:p14="http://schemas.microsoft.com/office/powerpoint/2010/main" val="2622408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18</a:t>
            </a:fld>
            <a:endParaRPr lang="en-US"/>
          </a:p>
        </p:txBody>
      </p:sp>
    </p:spTree>
    <p:extLst>
      <p:ext uri="{BB962C8B-B14F-4D97-AF65-F5344CB8AC3E}">
        <p14:creationId xmlns:p14="http://schemas.microsoft.com/office/powerpoint/2010/main" val="5130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19</a:t>
            </a:fld>
            <a:endParaRPr lang="en-US"/>
          </a:p>
        </p:txBody>
      </p:sp>
    </p:spTree>
    <p:extLst>
      <p:ext uri="{BB962C8B-B14F-4D97-AF65-F5344CB8AC3E}">
        <p14:creationId xmlns:p14="http://schemas.microsoft.com/office/powerpoint/2010/main" val="1967735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20</a:t>
            </a:fld>
            <a:endParaRPr lang="en-US"/>
          </a:p>
        </p:txBody>
      </p:sp>
    </p:spTree>
    <p:extLst>
      <p:ext uri="{BB962C8B-B14F-4D97-AF65-F5344CB8AC3E}">
        <p14:creationId xmlns:p14="http://schemas.microsoft.com/office/powerpoint/2010/main" val="366027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2</a:t>
            </a:fld>
            <a:endParaRPr lang="en-US"/>
          </a:p>
        </p:txBody>
      </p:sp>
    </p:spTree>
    <p:extLst>
      <p:ext uri="{BB962C8B-B14F-4D97-AF65-F5344CB8AC3E}">
        <p14:creationId xmlns:p14="http://schemas.microsoft.com/office/powerpoint/2010/main" val="3602159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21</a:t>
            </a:fld>
            <a:endParaRPr lang="en-US"/>
          </a:p>
        </p:txBody>
      </p:sp>
    </p:spTree>
    <p:extLst>
      <p:ext uri="{BB962C8B-B14F-4D97-AF65-F5344CB8AC3E}">
        <p14:creationId xmlns:p14="http://schemas.microsoft.com/office/powerpoint/2010/main" val="3820777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22</a:t>
            </a:fld>
            <a:endParaRPr lang="en-US"/>
          </a:p>
        </p:txBody>
      </p:sp>
    </p:spTree>
    <p:extLst>
      <p:ext uri="{BB962C8B-B14F-4D97-AF65-F5344CB8AC3E}">
        <p14:creationId xmlns:p14="http://schemas.microsoft.com/office/powerpoint/2010/main" val="37732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23</a:t>
            </a:fld>
            <a:endParaRPr lang="en-US"/>
          </a:p>
        </p:txBody>
      </p:sp>
    </p:spTree>
    <p:extLst>
      <p:ext uri="{BB962C8B-B14F-4D97-AF65-F5344CB8AC3E}">
        <p14:creationId xmlns:p14="http://schemas.microsoft.com/office/powerpoint/2010/main" val="1123949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24</a:t>
            </a:fld>
            <a:endParaRPr lang="en-US"/>
          </a:p>
        </p:txBody>
      </p:sp>
    </p:spTree>
    <p:extLst>
      <p:ext uri="{BB962C8B-B14F-4D97-AF65-F5344CB8AC3E}">
        <p14:creationId xmlns:p14="http://schemas.microsoft.com/office/powerpoint/2010/main" val="1107971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25</a:t>
            </a:fld>
            <a:endParaRPr lang="en-US"/>
          </a:p>
        </p:txBody>
      </p:sp>
    </p:spTree>
    <p:extLst>
      <p:ext uri="{BB962C8B-B14F-4D97-AF65-F5344CB8AC3E}">
        <p14:creationId xmlns:p14="http://schemas.microsoft.com/office/powerpoint/2010/main" val="2669628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26</a:t>
            </a:fld>
            <a:endParaRPr lang="en-US"/>
          </a:p>
        </p:txBody>
      </p:sp>
    </p:spTree>
    <p:extLst>
      <p:ext uri="{BB962C8B-B14F-4D97-AF65-F5344CB8AC3E}">
        <p14:creationId xmlns:p14="http://schemas.microsoft.com/office/powerpoint/2010/main" val="1060429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27</a:t>
            </a:fld>
            <a:endParaRPr lang="en-US"/>
          </a:p>
        </p:txBody>
      </p:sp>
    </p:spTree>
    <p:extLst>
      <p:ext uri="{BB962C8B-B14F-4D97-AF65-F5344CB8AC3E}">
        <p14:creationId xmlns:p14="http://schemas.microsoft.com/office/powerpoint/2010/main" val="586758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28</a:t>
            </a:fld>
            <a:endParaRPr lang="en-US"/>
          </a:p>
        </p:txBody>
      </p:sp>
    </p:spTree>
    <p:extLst>
      <p:ext uri="{BB962C8B-B14F-4D97-AF65-F5344CB8AC3E}">
        <p14:creationId xmlns:p14="http://schemas.microsoft.com/office/powerpoint/2010/main" val="1815735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29</a:t>
            </a:fld>
            <a:endParaRPr lang="en-US"/>
          </a:p>
        </p:txBody>
      </p:sp>
    </p:spTree>
    <p:extLst>
      <p:ext uri="{BB962C8B-B14F-4D97-AF65-F5344CB8AC3E}">
        <p14:creationId xmlns:p14="http://schemas.microsoft.com/office/powerpoint/2010/main" val="2132510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30</a:t>
            </a:fld>
            <a:endParaRPr lang="en-US"/>
          </a:p>
        </p:txBody>
      </p:sp>
    </p:spTree>
    <p:extLst>
      <p:ext uri="{BB962C8B-B14F-4D97-AF65-F5344CB8AC3E}">
        <p14:creationId xmlns:p14="http://schemas.microsoft.com/office/powerpoint/2010/main" val="1312810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3</a:t>
            </a:fld>
            <a:endParaRPr lang="en-US"/>
          </a:p>
        </p:txBody>
      </p:sp>
    </p:spTree>
    <p:extLst>
      <p:ext uri="{BB962C8B-B14F-4D97-AF65-F5344CB8AC3E}">
        <p14:creationId xmlns:p14="http://schemas.microsoft.com/office/powerpoint/2010/main" val="2172241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 community development projects, we must first understand the community.  Pack your </a:t>
            </a:r>
            <a:r>
              <a:rPr lang="en-US" smtClean="0"/>
              <a:t>luggage, I’d </a:t>
            </a:r>
            <a:r>
              <a:rPr lang="en-US" dirty="0" smtClean="0"/>
              <a:t>like to take you on a little trip to the communities I serve.</a:t>
            </a:r>
            <a:endParaRPr lang="en-US" dirty="0"/>
          </a:p>
        </p:txBody>
      </p:sp>
      <p:sp>
        <p:nvSpPr>
          <p:cNvPr id="4" name="Slide Number Placeholder 3"/>
          <p:cNvSpPr>
            <a:spLocks noGrp="1"/>
          </p:cNvSpPr>
          <p:nvPr>
            <p:ph type="sldNum" sz="quarter" idx="10"/>
          </p:nvPr>
        </p:nvSpPr>
        <p:spPr/>
        <p:txBody>
          <a:bodyPr/>
          <a:lstStyle/>
          <a:p>
            <a:fld id="{6BA64496-49BF-4B29-8E7A-C211E75E04C1}" type="slidenum">
              <a:rPr lang="en-US" smtClean="0"/>
              <a:t>31</a:t>
            </a:fld>
            <a:endParaRPr lang="en-US"/>
          </a:p>
        </p:txBody>
      </p:sp>
    </p:spTree>
    <p:extLst>
      <p:ext uri="{BB962C8B-B14F-4D97-AF65-F5344CB8AC3E}">
        <p14:creationId xmlns:p14="http://schemas.microsoft.com/office/powerpoint/2010/main" val="2897072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serve in Teton County Montana … Where in the world is that from here?  </a:t>
            </a:r>
            <a:endParaRPr lang="en-US" dirty="0"/>
          </a:p>
        </p:txBody>
      </p:sp>
      <p:sp>
        <p:nvSpPr>
          <p:cNvPr id="4" name="Slide Number Placeholder 3"/>
          <p:cNvSpPr>
            <a:spLocks noGrp="1"/>
          </p:cNvSpPr>
          <p:nvPr>
            <p:ph type="sldNum" sz="quarter" idx="10"/>
          </p:nvPr>
        </p:nvSpPr>
        <p:spPr/>
        <p:txBody>
          <a:bodyPr/>
          <a:lstStyle/>
          <a:p>
            <a:fld id="{6BA64496-49BF-4B29-8E7A-C211E75E04C1}" type="slidenum">
              <a:rPr lang="en-US" smtClean="0"/>
              <a:t>32</a:t>
            </a:fld>
            <a:endParaRPr lang="en-US"/>
          </a:p>
        </p:txBody>
      </p:sp>
    </p:spTree>
    <p:extLst>
      <p:ext uri="{BB962C8B-B14F-4D97-AF65-F5344CB8AC3E}">
        <p14:creationId xmlns:p14="http://schemas.microsoft.com/office/powerpoint/2010/main" val="1097602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28">
              <a:defRPr/>
            </a:pPr>
            <a:r>
              <a:rPr lang="en-US" baseline="0" dirty="0" smtClean="0"/>
              <a:t>Montana is one of the largest of the United States in terms of land mass.  We are connected to the land-grant mission.  When we talk about “community development” think of the vision of the leaders of the nation who in 1862, amid considerable turmoil as the Civil War was about to erupt in a debate over slavery, decided that every state in the nation should have a land-grant university that was dedicated to educate the citizenry.  Prior to the land-grant university system only the wealthy and privileged were educated at universities.  </a:t>
            </a:r>
            <a:endParaRPr lang="en-US" dirty="0"/>
          </a:p>
        </p:txBody>
      </p:sp>
      <p:sp>
        <p:nvSpPr>
          <p:cNvPr id="4" name="Slide Number Placeholder 3"/>
          <p:cNvSpPr>
            <a:spLocks noGrp="1"/>
          </p:cNvSpPr>
          <p:nvPr>
            <p:ph type="sldNum" sz="quarter" idx="10"/>
          </p:nvPr>
        </p:nvSpPr>
        <p:spPr/>
        <p:txBody>
          <a:bodyPr/>
          <a:lstStyle/>
          <a:p>
            <a:fld id="{6BA64496-49BF-4B29-8E7A-C211E75E04C1}" type="slidenum">
              <a:rPr lang="en-US" smtClean="0"/>
              <a:t>33</a:t>
            </a:fld>
            <a:endParaRPr lang="en-US"/>
          </a:p>
        </p:txBody>
      </p:sp>
    </p:spTree>
    <p:extLst>
      <p:ext uri="{BB962C8B-B14F-4D97-AF65-F5344CB8AC3E}">
        <p14:creationId xmlns:p14="http://schemas.microsoft.com/office/powerpoint/2010/main" val="370279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Eventually</a:t>
            </a:r>
            <a:r>
              <a:rPr lang="en-US" baseline="0" dirty="0" smtClean="0"/>
              <a:t> that vision for enlightened communities included the Extension Service, which put educators in every county in every state.  The goal was and is to bring the best practices based on the research of the universities to the citizens in the county.  I am one of the “Extension Agents” or educators for Montana State University.  I serve Teton County.  Montana is considered a rural frontier state having just a few more than one million people in the land mass of 147,000 square miles.  (7 per square mile)</a:t>
            </a:r>
            <a:endParaRPr lang="en-US" dirty="0"/>
          </a:p>
        </p:txBody>
      </p:sp>
      <p:sp>
        <p:nvSpPr>
          <p:cNvPr id="4" name="Slide Number Placeholder 3"/>
          <p:cNvSpPr>
            <a:spLocks noGrp="1"/>
          </p:cNvSpPr>
          <p:nvPr>
            <p:ph type="sldNum" sz="quarter" idx="10"/>
          </p:nvPr>
        </p:nvSpPr>
        <p:spPr/>
        <p:txBody>
          <a:bodyPr/>
          <a:lstStyle/>
          <a:p>
            <a:fld id="{6BA64496-49BF-4B29-8E7A-C211E75E04C1}" type="slidenum">
              <a:rPr lang="en-US" smtClean="0"/>
              <a:t>34</a:t>
            </a:fld>
            <a:endParaRPr lang="en-US"/>
          </a:p>
        </p:txBody>
      </p:sp>
    </p:spTree>
    <p:extLst>
      <p:ext uri="{BB962C8B-B14F-4D97-AF65-F5344CB8AC3E}">
        <p14:creationId xmlns:p14="http://schemas.microsoft.com/office/powerpoint/2010/main" val="412171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Teton County is home to several</a:t>
            </a:r>
            <a:r>
              <a:rPr lang="en-US" baseline="0" dirty="0" smtClean="0"/>
              <a:t> small communities.  Our two largest are Choteau and Fairfield. Choteau is the larger community with just 1,700 people.  Our community went through an Appreciative Inquiry process in 2008.  We were part of the Horizons program to reduce poverty and the affects of poverty in our community.  We used Community Capital Framework to determine our community assets and then the Appreciative Inquiry method to define how to work with those strengths and build even brighter dreams.  We trained leaders using a curriculum called, Leadership Plenty.  We developed Study Circles to identify how to build on our strengths and then came up with action plans.  </a:t>
            </a:r>
            <a:endParaRPr lang="en-US" dirty="0"/>
          </a:p>
        </p:txBody>
      </p:sp>
      <p:sp>
        <p:nvSpPr>
          <p:cNvPr id="4" name="Slide Number Placeholder 3"/>
          <p:cNvSpPr>
            <a:spLocks noGrp="1"/>
          </p:cNvSpPr>
          <p:nvPr>
            <p:ph type="sldNum" sz="quarter" idx="10"/>
          </p:nvPr>
        </p:nvSpPr>
        <p:spPr/>
        <p:txBody>
          <a:bodyPr/>
          <a:lstStyle/>
          <a:p>
            <a:fld id="{6BA64496-49BF-4B29-8E7A-C211E75E04C1}" type="slidenum">
              <a:rPr lang="en-US" smtClean="0"/>
              <a:t>35</a:t>
            </a:fld>
            <a:endParaRPr lang="en-US"/>
          </a:p>
        </p:txBody>
      </p:sp>
    </p:spTree>
    <p:extLst>
      <p:ext uri="{BB962C8B-B14F-4D97-AF65-F5344CB8AC3E}">
        <p14:creationId xmlns:p14="http://schemas.microsoft.com/office/powerpoint/2010/main" val="1300901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Appreciative</a:t>
            </a:r>
            <a:r>
              <a:rPr lang="en-US" baseline="0" dirty="0" smtClean="0"/>
              <a:t> Inquiry method is essentially what we used in our communities to discover what we already had for assets, what would make our communities even better – what were the dreams? And, then we set out to design how to get there and Deliver the dream to reality.  </a:t>
            </a:r>
            <a:endParaRPr lang="en-US" dirty="0"/>
          </a:p>
        </p:txBody>
      </p:sp>
      <p:sp>
        <p:nvSpPr>
          <p:cNvPr id="4" name="Slide Number Placeholder 3"/>
          <p:cNvSpPr>
            <a:spLocks noGrp="1"/>
          </p:cNvSpPr>
          <p:nvPr>
            <p:ph type="sldNum" sz="quarter" idx="10"/>
          </p:nvPr>
        </p:nvSpPr>
        <p:spPr/>
        <p:txBody>
          <a:bodyPr/>
          <a:lstStyle/>
          <a:p>
            <a:fld id="{6BA64496-49BF-4B29-8E7A-C211E75E04C1}" type="slidenum">
              <a:rPr lang="en-US" smtClean="0"/>
              <a:t>36</a:t>
            </a:fld>
            <a:endParaRPr lang="en-US"/>
          </a:p>
        </p:txBody>
      </p:sp>
    </p:spTree>
    <p:extLst>
      <p:ext uri="{BB962C8B-B14F-4D97-AF65-F5344CB8AC3E}">
        <p14:creationId xmlns:p14="http://schemas.microsoft.com/office/powerpoint/2010/main" val="4197581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Choteau, we developed</a:t>
            </a:r>
            <a:r>
              <a:rPr lang="en-US" baseline="0" dirty="0" smtClean="0"/>
              <a:t> a program to help those with fewer resources develop their talents through a scholarship program.  The Opportunities for All scholarship has assisted youth in taking art, music and swimming lessons.  It has helped single parents receive certifications to improve their job prospects.  The Neighbors Helping Neighbors has built ramps for low-income citizens who used a wheel chair, provided temporary rent payment assistance and helped fix vehicles for people to get to and from work.  The Community Garden group taught people how to grow their own food, but found that a community garden wasn’t feasible and there wasn’t enough interest.  A group petitioned the school to include serving the community as one of the requirements for graduation.  At the time, the school board voted against the idea, but just this year, the school has come around on the idea on one of their administrators is diligently working to make sure that service is an included component of local education.  Sometimes you have to plant an idea and wait for it to grow!</a:t>
            </a:r>
            <a:endParaRPr lang="en-US" dirty="0"/>
          </a:p>
        </p:txBody>
      </p:sp>
      <p:sp>
        <p:nvSpPr>
          <p:cNvPr id="4" name="Slide Number Placeholder 3"/>
          <p:cNvSpPr>
            <a:spLocks noGrp="1"/>
          </p:cNvSpPr>
          <p:nvPr>
            <p:ph type="sldNum" sz="quarter" idx="10"/>
          </p:nvPr>
        </p:nvSpPr>
        <p:spPr/>
        <p:txBody>
          <a:bodyPr/>
          <a:lstStyle/>
          <a:p>
            <a:fld id="{6BA64496-49BF-4B29-8E7A-C211E75E04C1}" type="slidenum">
              <a:rPr lang="en-US" smtClean="0"/>
              <a:t>37</a:t>
            </a:fld>
            <a:endParaRPr lang="en-US"/>
          </a:p>
        </p:txBody>
      </p:sp>
    </p:spTree>
    <p:extLst>
      <p:ext uri="{BB962C8B-B14F-4D97-AF65-F5344CB8AC3E}">
        <p14:creationId xmlns:p14="http://schemas.microsoft.com/office/powerpoint/2010/main" val="3277545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neighbors in Fairfield watched the process in Choteau and then picked their own action items.  The called it their 2020 Vision, because they were deciding what they wanted their community to look like in the year 2020.  One of their top concerns was that they had human capital, but those humans were aging.  There were no nursing homes or assisted living centers in Fairfield.  They wanted to encourage their residents to stay in the community, capitalizing on some of their talents as they aged.  Not only did they build an assisted living center, it is full and has a waiting list.  The facility is currently adding more space for more residents.  One of the residents, who was 94 years young, was  routine speaker each year at the elementary school.  Fairfield also developed a campaign to draw graduates back to work in their community.  They had an all-school reunion and shared video at the event and online with the tagline, “If you can work from anywhere, why not work from home?”  They were able to bring a few young couples back home to work.  In a town that has fewer than 300 students K-12, adding new young families is significant.  Fairfield also had two other projects that have not come to completion.  </a:t>
            </a:r>
            <a:endParaRPr lang="en-US" dirty="0"/>
          </a:p>
        </p:txBody>
      </p:sp>
      <p:sp>
        <p:nvSpPr>
          <p:cNvPr id="4" name="Slide Number Placeholder 3"/>
          <p:cNvSpPr>
            <a:spLocks noGrp="1"/>
          </p:cNvSpPr>
          <p:nvPr>
            <p:ph type="sldNum" sz="quarter" idx="10"/>
          </p:nvPr>
        </p:nvSpPr>
        <p:spPr/>
        <p:txBody>
          <a:bodyPr/>
          <a:lstStyle/>
          <a:p>
            <a:fld id="{6BA64496-49BF-4B29-8E7A-C211E75E04C1}" type="slidenum">
              <a:rPr lang="en-US" smtClean="0"/>
              <a:t>38</a:t>
            </a:fld>
            <a:endParaRPr lang="en-US"/>
          </a:p>
        </p:txBody>
      </p:sp>
    </p:spTree>
    <p:extLst>
      <p:ext uri="{BB962C8B-B14F-4D97-AF65-F5344CB8AC3E}">
        <p14:creationId xmlns:p14="http://schemas.microsoft.com/office/powerpoint/2010/main" val="613391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a:t>
            </a:r>
            <a:endParaRPr lang="en-US" dirty="0"/>
          </a:p>
        </p:txBody>
      </p:sp>
      <p:sp>
        <p:nvSpPr>
          <p:cNvPr id="4" name="Slide Number Placeholder 3"/>
          <p:cNvSpPr>
            <a:spLocks noGrp="1"/>
          </p:cNvSpPr>
          <p:nvPr>
            <p:ph type="sldNum" sz="quarter" idx="10"/>
          </p:nvPr>
        </p:nvSpPr>
        <p:spPr/>
        <p:txBody>
          <a:bodyPr/>
          <a:lstStyle/>
          <a:p>
            <a:fld id="{6BA64496-49BF-4B29-8E7A-C211E75E04C1}" type="slidenum">
              <a:rPr lang="en-US" smtClean="0"/>
              <a:t>39</a:t>
            </a:fld>
            <a:endParaRPr lang="en-US"/>
          </a:p>
        </p:txBody>
      </p:sp>
    </p:spTree>
    <p:extLst>
      <p:ext uri="{BB962C8B-B14F-4D97-AF65-F5344CB8AC3E}">
        <p14:creationId xmlns:p14="http://schemas.microsoft.com/office/powerpoint/2010/main" val="2383756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40</a:t>
            </a:fld>
            <a:endParaRPr lang="en-US"/>
          </a:p>
        </p:txBody>
      </p:sp>
    </p:spTree>
    <p:extLst>
      <p:ext uri="{BB962C8B-B14F-4D97-AF65-F5344CB8AC3E}">
        <p14:creationId xmlns:p14="http://schemas.microsoft.com/office/powerpoint/2010/main" val="366367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decide which slide</a:t>
            </a:r>
            <a:r>
              <a:rPr lang="en-US" baseline="0" dirty="0" smtClean="0"/>
              <a:t> we like better.  I’m waiting for a different logo from MSU that might be more comparable and balance better.</a:t>
            </a:r>
            <a:endParaRPr lang="en-US" dirty="0"/>
          </a:p>
        </p:txBody>
      </p:sp>
      <p:sp>
        <p:nvSpPr>
          <p:cNvPr id="4" name="Slide Number Placeholder 3"/>
          <p:cNvSpPr>
            <a:spLocks noGrp="1"/>
          </p:cNvSpPr>
          <p:nvPr>
            <p:ph type="sldNum" sz="quarter" idx="10"/>
          </p:nvPr>
        </p:nvSpPr>
        <p:spPr/>
        <p:txBody>
          <a:bodyPr/>
          <a:lstStyle/>
          <a:p>
            <a:fld id="{6BA64496-49BF-4B29-8E7A-C211E75E04C1}" type="slidenum">
              <a:rPr lang="en-US" smtClean="0"/>
              <a:t>4</a:t>
            </a:fld>
            <a:endParaRPr lang="en-US"/>
          </a:p>
        </p:txBody>
      </p:sp>
    </p:spTree>
    <p:extLst>
      <p:ext uri="{BB962C8B-B14F-4D97-AF65-F5344CB8AC3E}">
        <p14:creationId xmlns:p14="http://schemas.microsoft.com/office/powerpoint/2010/main" val="705533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41</a:t>
            </a:fld>
            <a:endParaRPr lang="en-US"/>
          </a:p>
        </p:txBody>
      </p:sp>
    </p:spTree>
    <p:extLst>
      <p:ext uri="{BB962C8B-B14F-4D97-AF65-F5344CB8AC3E}">
        <p14:creationId xmlns:p14="http://schemas.microsoft.com/office/powerpoint/2010/main" val="253636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42</a:t>
            </a:fld>
            <a:endParaRPr lang="en-US"/>
          </a:p>
        </p:txBody>
      </p:sp>
    </p:spTree>
    <p:extLst>
      <p:ext uri="{BB962C8B-B14F-4D97-AF65-F5344CB8AC3E}">
        <p14:creationId xmlns:p14="http://schemas.microsoft.com/office/powerpoint/2010/main" val="4232557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43</a:t>
            </a:fld>
            <a:endParaRPr lang="en-US"/>
          </a:p>
        </p:txBody>
      </p:sp>
    </p:spTree>
    <p:extLst>
      <p:ext uri="{BB962C8B-B14F-4D97-AF65-F5344CB8AC3E}">
        <p14:creationId xmlns:p14="http://schemas.microsoft.com/office/powerpoint/2010/main" val="3361263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44</a:t>
            </a:fld>
            <a:endParaRPr lang="en-US"/>
          </a:p>
        </p:txBody>
      </p:sp>
    </p:spTree>
    <p:extLst>
      <p:ext uri="{BB962C8B-B14F-4D97-AF65-F5344CB8AC3E}">
        <p14:creationId xmlns:p14="http://schemas.microsoft.com/office/powerpoint/2010/main" val="161871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5</a:t>
            </a:fld>
            <a:endParaRPr lang="en-US"/>
          </a:p>
        </p:txBody>
      </p:sp>
    </p:spTree>
    <p:extLst>
      <p:ext uri="{BB962C8B-B14F-4D97-AF65-F5344CB8AC3E}">
        <p14:creationId xmlns:p14="http://schemas.microsoft.com/office/powerpoint/2010/main" val="3408902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6</a:t>
            </a:fld>
            <a:endParaRPr lang="en-US"/>
          </a:p>
        </p:txBody>
      </p:sp>
    </p:spTree>
    <p:extLst>
      <p:ext uri="{BB962C8B-B14F-4D97-AF65-F5344CB8AC3E}">
        <p14:creationId xmlns:p14="http://schemas.microsoft.com/office/powerpoint/2010/main" val="3522604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7</a:t>
            </a:fld>
            <a:endParaRPr lang="en-US"/>
          </a:p>
        </p:txBody>
      </p:sp>
    </p:spTree>
    <p:extLst>
      <p:ext uri="{BB962C8B-B14F-4D97-AF65-F5344CB8AC3E}">
        <p14:creationId xmlns:p14="http://schemas.microsoft.com/office/powerpoint/2010/main" val="616931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8</a:t>
            </a:fld>
            <a:endParaRPr lang="en-US"/>
          </a:p>
        </p:txBody>
      </p:sp>
    </p:spTree>
    <p:extLst>
      <p:ext uri="{BB962C8B-B14F-4D97-AF65-F5344CB8AC3E}">
        <p14:creationId xmlns:p14="http://schemas.microsoft.com/office/powerpoint/2010/main" val="274411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A64496-49BF-4B29-8E7A-C211E75E04C1}" type="slidenum">
              <a:rPr lang="en-US" smtClean="0"/>
              <a:t>9</a:t>
            </a:fld>
            <a:endParaRPr lang="en-US"/>
          </a:p>
        </p:txBody>
      </p:sp>
    </p:spTree>
    <p:extLst>
      <p:ext uri="{BB962C8B-B14F-4D97-AF65-F5344CB8AC3E}">
        <p14:creationId xmlns:p14="http://schemas.microsoft.com/office/powerpoint/2010/main" val="21171966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8200" y="2109490"/>
            <a:ext cx="9982200" cy="354836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600" y="-457200"/>
            <a:ext cx="9982200" cy="3548360"/>
          </a:xfrm>
          <a:prstGeom prst="rect">
            <a:avLst/>
          </a:prstGeom>
        </p:spPr>
      </p:pic>
      <p:pic>
        <p:nvPicPr>
          <p:cNvPr id="7" name="global_network.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8000" contrast="8000"/>
          </a:blip>
          <a:stretch>
            <a:fillRect/>
          </a:stretch>
        </p:blipFill>
        <p:spPr>
          <a:xfrm>
            <a:off x="-76200" y="261937"/>
            <a:ext cx="9296400" cy="4595813"/>
          </a:xfrm>
          <a:prstGeom prst="rect">
            <a:avLst/>
          </a:prstGeom>
          <a:ln w="50800">
            <a:solidFill>
              <a:schemeClr val="bg1"/>
            </a:solidFill>
          </a:ln>
        </p:spPr>
      </p:pic>
      <p:sp>
        <p:nvSpPr>
          <p:cNvPr id="2" name="Title 1"/>
          <p:cNvSpPr>
            <a:spLocks noGrp="1"/>
          </p:cNvSpPr>
          <p:nvPr>
            <p:ph type="ctrTitle"/>
          </p:nvPr>
        </p:nvSpPr>
        <p:spPr>
          <a:xfrm>
            <a:off x="5257800" y="1371600"/>
            <a:ext cx="3581400" cy="1102519"/>
          </a:xfrm>
        </p:spPr>
        <p:txBody>
          <a:bodyPr anchor="b"/>
          <a:lstStyle/>
          <a:p>
            <a:r>
              <a:rPr lang="en-US" dirty="0" smtClean="0"/>
              <a:t>Click to edit Master title style</a:t>
            </a:r>
            <a:endParaRPr lang="en-US" dirty="0"/>
          </a:p>
        </p:txBody>
      </p:sp>
      <p:sp>
        <p:nvSpPr>
          <p:cNvPr id="3" name="Subtitle 2"/>
          <p:cNvSpPr>
            <a:spLocks noGrp="1"/>
          </p:cNvSpPr>
          <p:nvPr>
            <p:ph type="subTitle" idx="1"/>
          </p:nvPr>
        </p:nvSpPr>
        <p:spPr>
          <a:xfrm>
            <a:off x="5257800" y="2457450"/>
            <a:ext cx="35814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285D22-9B5F-4367-86FA-6CDE621F37D5}"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284382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24200" y="2857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05000" y="154305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24200" y="7108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85D22-9B5F-4367-86FA-6CDE621F37D5}" type="datetimeFigureOut">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18530450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85D22-9B5F-4367-86FA-6CDE621F37D5}"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320621280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85D22-9B5F-4367-86FA-6CDE621F37D5}"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257172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438400" y="3314700"/>
            <a:ext cx="63246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6"/>
          </p:nvPr>
        </p:nvSpPr>
        <p:spPr>
          <a:xfrm>
            <a:off x="2438400" y="2113200"/>
            <a:ext cx="63246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2438400" y="2713950"/>
            <a:ext cx="63246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2438400" y="3915450"/>
            <a:ext cx="63246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3" name="Text Placeholder 10"/>
          <p:cNvSpPr>
            <a:spLocks noGrp="1"/>
          </p:cNvSpPr>
          <p:nvPr>
            <p:ph type="body" sz="quarter" idx="13"/>
          </p:nvPr>
        </p:nvSpPr>
        <p:spPr>
          <a:xfrm>
            <a:off x="2438400" y="1693069"/>
            <a:ext cx="6324600" cy="342900"/>
          </a:xfrm>
        </p:spPr>
        <p:txBody>
          <a:bodyPr>
            <a:normAutofit/>
          </a:bodyPr>
          <a:lstStyle>
            <a:lvl1pPr algn="l">
              <a:buFontTx/>
              <a:buNone/>
              <a:defRPr sz="2400" b="1"/>
            </a:lvl1pPr>
          </a:lstStyle>
          <a:p>
            <a:pPr lvl="0"/>
            <a:r>
              <a:rPr lang="en-US" dirty="0" smtClean="0"/>
              <a:t>Click to edit Master text styles</a:t>
            </a:r>
          </a:p>
        </p:txBody>
      </p:sp>
      <p:sp>
        <p:nvSpPr>
          <p:cNvPr id="10" name="Title 1"/>
          <p:cNvSpPr>
            <a:spLocks noGrp="1"/>
          </p:cNvSpPr>
          <p:nvPr>
            <p:ph type="title"/>
          </p:nvPr>
        </p:nvSpPr>
        <p:spPr>
          <a:xfrm>
            <a:off x="2133600" y="205978"/>
            <a:ext cx="6553200" cy="1165622"/>
          </a:xfrm>
        </p:spPr>
        <p:txBody>
          <a:bodyPr/>
          <a:lstStyle/>
          <a:p>
            <a:r>
              <a:rPr lang="en-US" smtClean="0"/>
              <a:t>Click to edit Master title style</a:t>
            </a:r>
            <a:endParaRPr lang="en-US"/>
          </a:p>
        </p:txBody>
      </p:sp>
    </p:spTree>
    <p:extLst>
      <p:ext uri="{BB962C8B-B14F-4D97-AF65-F5344CB8AC3E}">
        <p14:creationId xmlns:p14="http://schemas.microsoft.com/office/powerpoint/2010/main" val="24788022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543050"/>
            <a:ext cx="3505200" cy="268605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29200" y="1552234"/>
            <a:ext cx="3429000" cy="2734016"/>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smtClean="0"/>
              <a:t>Copyright 2010</a:t>
            </a:r>
            <a:endParaRPr lang="en-US" dirty="0"/>
          </a:p>
        </p:txBody>
      </p:sp>
      <p:sp>
        <p:nvSpPr>
          <p:cNvPr id="8" name="Title 1"/>
          <p:cNvSpPr>
            <a:spLocks noGrp="1"/>
          </p:cNvSpPr>
          <p:nvPr>
            <p:ph type="title"/>
          </p:nvPr>
        </p:nvSpPr>
        <p:spPr>
          <a:xfrm>
            <a:off x="2133600" y="205978"/>
            <a:ext cx="6553200" cy="1165622"/>
          </a:xfrm>
        </p:spPr>
        <p:txBody>
          <a:bodyPr/>
          <a:lstStyle/>
          <a:p>
            <a:r>
              <a:rPr lang="en-US" smtClean="0"/>
              <a:t>Click to edit Master title style</a:t>
            </a:r>
            <a:endParaRPr lang="en-US"/>
          </a:p>
        </p:txBody>
      </p:sp>
    </p:spTree>
    <p:extLst>
      <p:ext uri="{BB962C8B-B14F-4D97-AF65-F5344CB8AC3E}">
        <p14:creationId xmlns:p14="http://schemas.microsoft.com/office/powerpoint/2010/main" val="13141153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2857502"/>
            <a:ext cx="2743200" cy="16001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2857502"/>
            <a:ext cx="2743200" cy="16001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2857502"/>
            <a:ext cx="2743200" cy="1600199"/>
          </a:xfrm>
        </p:spPr>
        <p:txBody>
          <a:bodyPr lIns="274320" tIns="0" rIns="182880">
            <a:normAutofit/>
          </a:bodyPr>
          <a:lstStyle>
            <a:lvl1pPr>
              <a:lnSpc>
                <a:spcPts val="2000"/>
              </a:lnSpc>
              <a:defRPr lang="en-US" sz="1800" kern="1200" dirty="0" smtClean="0">
                <a:solidFill>
                  <a:schemeClr val="bg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lnSpc>
                <a:spcPts val="2000"/>
              </a:lnSpc>
              <a:spcBef>
                <a:spcPct val="20000"/>
              </a:spcBef>
              <a:buFontTx/>
              <a:buNone/>
            </a:pPr>
            <a:r>
              <a:rPr lang="en-US" dirty="0" smtClean="0"/>
              <a:t>Click to edit Master text styles</a:t>
            </a:r>
          </a:p>
        </p:txBody>
      </p:sp>
      <p:sp>
        <p:nvSpPr>
          <p:cNvPr id="15" name="Content Placeholder 2"/>
          <p:cNvSpPr>
            <a:spLocks noGrp="1"/>
          </p:cNvSpPr>
          <p:nvPr>
            <p:ph sz="half" idx="15"/>
          </p:nvPr>
        </p:nvSpPr>
        <p:spPr>
          <a:xfrm>
            <a:off x="457200" y="1543050"/>
            <a:ext cx="2743200" cy="1257301"/>
          </a:xfrm>
        </p:spPr>
        <p:txBody>
          <a:bodyPr>
            <a:no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76600" y="1543050"/>
            <a:ext cx="2667000" cy="1257301"/>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543050"/>
            <a:ext cx="2743200" cy="1257301"/>
          </a:xfrm>
        </p:spPr>
        <p:txBody>
          <a:bodyPr>
            <a:normAutofit/>
          </a:bodyPr>
          <a:lstStyle>
            <a:lvl1pPr>
              <a:defRPr lang="en-US" sz="2000" kern="1200" dirty="0" smtClean="0">
                <a:solidFill>
                  <a:schemeClr val="bg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p:txBody>
      </p:sp>
      <p:sp>
        <p:nvSpPr>
          <p:cNvPr id="13" name="Title 1"/>
          <p:cNvSpPr>
            <a:spLocks noGrp="1"/>
          </p:cNvSpPr>
          <p:nvPr>
            <p:ph type="title"/>
          </p:nvPr>
        </p:nvSpPr>
        <p:spPr>
          <a:xfrm>
            <a:off x="2133600" y="205978"/>
            <a:ext cx="6553200" cy="1165622"/>
          </a:xfrm>
        </p:spPr>
        <p:txBody>
          <a:bodyPr/>
          <a:lstStyle/>
          <a:p>
            <a:r>
              <a:rPr lang="en-US" smtClean="0"/>
              <a:t>Click to edit Master title style</a:t>
            </a:r>
            <a:endParaRPr lang="en-US"/>
          </a:p>
        </p:txBody>
      </p:sp>
    </p:spTree>
    <p:extLst>
      <p:ext uri="{BB962C8B-B14F-4D97-AF65-F5344CB8AC3E}">
        <p14:creationId xmlns:p14="http://schemas.microsoft.com/office/powerpoint/2010/main" val="313517797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762000" y="1550194"/>
            <a:ext cx="3657600" cy="1764506"/>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849761" y="3318272"/>
            <a:ext cx="3581400" cy="1371600"/>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9" name="Content Placeholder 2"/>
          <p:cNvSpPr>
            <a:spLocks noGrp="1"/>
          </p:cNvSpPr>
          <p:nvPr>
            <p:ph sz="half" idx="14"/>
          </p:nvPr>
        </p:nvSpPr>
        <p:spPr>
          <a:xfrm>
            <a:off x="4811661" y="1550194"/>
            <a:ext cx="3657600" cy="1764506"/>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762000" y="3314701"/>
            <a:ext cx="3657599" cy="1371600"/>
          </a:xfrm>
        </p:spPr>
        <p:txBody>
          <a:bodyPr>
            <a:normAutofit/>
          </a:bodyPr>
          <a:lstStyle>
            <a:lvl1pPr marL="0" indent="0">
              <a:buFontTx/>
              <a:buNone/>
              <a:defRPr sz="1600" b="1">
                <a:solidFill>
                  <a:schemeClr val="bg1"/>
                </a:solidFill>
              </a:defRPr>
            </a:lvl1pPr>
            <a:lvl2pPr marL="0" indent="0">
              <a:buFontTx/>
              <a:buNone/>
              <a:defRPr sz="1600">
                <a:solidFill>
                  <a:schemeClr val="bg1"/>
                </a:solidFill>
              </a:defRPr>
            </a:lvl2pPr>
            <a:lvl3pPr marL="0" indent="0">
              <a:buFontTx/>
              <a:buNone/>
              <a:defRPr sz="16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11" name="Title 1"/>
          <p:cNvSpPr>
            <a:spLocks noGrp="1"/>
          </p:cNvSpPr>
          <p:nvPr>
            <p:ph type="title"/>
          </p:nvPr>
        </p:nvSpPr>
        <p:spPr>
          <a:xfrm>
            <a:off x="2133600" y="205978"/>
            <a:ext cx="6553200" cy="1165622"/>
          </a:xfrm>
        </p:spPr>
        <p:txBody>
          <a:bodyPr/>
          <a:lstStyle/>
          <a:p>
            <a:r>
              <a:rPr lang="en-US" smtClean="0"/>
              <a:t>Click to edit Master title style</a:t>
            </a:r>
            <a:endParaRPr lang="en-US"/>
          </a:p>
        </p:txBody>
      </p:sp>
    </p:spTree>
    <p:extLst>
      <p:ext uri="{BB962C8B-B14F-4D97-AF65-F5344CB8AC3E}">
        <p14:creationId xmlns:p14="http://schemas.microsoft.com/office/powerpoint/2010/main" val="120327716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638800" y="1771650"/>
            <a:ext cx="3048000" cy="2628900"/>
          </a:xfrm>
        </p:spPr>
        <p:txBody>
          <a:bodyPr/>
          <a:lstStyle>
            <a:lvl1pPr marL="0" indent="0" algn="ctr">
              <a:lnSpc>
                <a:spcPts val="1600"/>
              </a:lnSpc>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smtClean="0"/>
              <a:t>Copyright 2010</a:t>
            </a:r>
            <a:endParaRPr lang="en-US" dirty="0"/>
          </a:p>
        </p:txBody>
      </p:sp>
      <p:sp>
        <p:nvSpPr>
          <p:cNvPr id="7" name="Title 1"/>
          <p:cNvSpPr>
            <a:spLocks noGrp="1"/>
          </p:cNvSpPr>
          <p:nvPr>
            <p:ph type="title"/>
          </p:nvPr>
        </p:nvSpPr>
        <p:spPr>
          <a:xfrm>
            <a:off x="2133600" y="205978"/>
            <a:ext cx="6553200" cy="1165622"/>
          </a:xfrm>
        </p:spPr>
        <p:txBody>
          <a:bodyPr/>
          <a:lstStyle/>
          <a:p>
            <a:r>
              <a:rPr lang="en-US" smtClean="0"/>
              <a:t>Click to edit Master title style</a:t>
            </a:r>
            <a:endParaRPr lang="en-US"/>
          </a:p>
        </p:txBody>
      </p:sp>
    </p:spTree>
    <p:extLst>
      <p:ext uri="{BB962C8B-B14F-4D97-AF65-F5344CB8AC3E}">
        <p14:creationId xmlns:p14="http://schemas.microsoft.com/office/powerpoint/2010/main" val="11099888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Static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2109490"/>
            <a:ext cx="9982200" cy="3548360"/>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57200"/>
            <a:ext cx="9982200" cy="354836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3350"/>
            <a:ext cx="9144000" cy="4724400"/>
          </a:xfrm>
          <a:prstGeom prst="rect">
            <a:avLst/>
          </a:prstGeom>
          <a:ln w="38100">
            <a:solidFill>
              <a:schemeClr val="bg1"/>
            </a:solidFill>
          </a:ln>
        </p:spPr>
      </p:pic>
      <p:sp>
        <p:nvSpPr>
          <p:cNvPr id="2" name="Title 1"/>
          <p:cNvSpPr>
            <a:spLocks noGrp="1"/>
          </p:cNvSpPr>
          <p:nvPr>
            <p:ph type="ctrTitle"/>
          </p:nvPr>
        </p:nvSpPr>
        <p:spPr>
          <a:xfrm>
            <a:off x="5257800" y="1371600"/>
            <a:ext cx="3581400" cy="1102519"/>
          </a:xfrm>
        </p:spPr>
        <p:txBody>
          <a:bodyPr anchor="b"/>
          <a:lstStyle/>
          <a:p>
            <a:r>
              <a:rPr lang="en-US" dirty="0" smtClean="0"/>
              <a:t>Click to edit Master title style</a:t>
            </a:r>
            <a:endParaRPr lang="en-US" dirty="0"/>
          </a:p>
        </p:txBody>
      </p:sp>
      <p:sp>
        <p:nvSpPr>
          <p:cNvPr id="3" name="Subtitle 2"/>
          <p:cNvSpPr>
            <a:spLocks noGrp="1"/>
          </p:cNvSpPr>
          <p:nvPr>
            <p:ph type="subTitle" idx="1"/>
          </p:nvPr>
        </p:nvSpPr>
        <p:spPr>
          <a:xfrm>
            <a:off x="5257800" y="2457450"/>
            <a:ext cx="35814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285D22-9B5F-4367-86FA-6CDE621F37D5}"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387364592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114299"/>
            <a:ext cx="6477000" cy="1350169"/>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43051"/>
            <a:ext cx="8229600" cy="30515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F285D22-9B5F-4367-86FA-6CDE621F37D5}"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35362194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tatic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2109490"/>
            <a:ext cx="9982200" cy="3548360"/>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57200"/>
            <a:ext cx="9982200" cy="354836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2938"/>
            <a:ext cx="9144000" cy="3857625"/>
          </a:xfrm>
          <a:prstGeom prst="rect">
            <a:avLst/>
          </a:prstGeom>
          <a:ln w="38100">
            <a:solidFill>
              <a:schemeClr val="bg1"/>
            </a:solidFill>
          </a:ln>
        </p:spPr>
      </p:pic>
      <p:sp>
        <p:nvSpPr>
          <p:cNvPr id="2" name="Title 1"/>
          <p:cNvSpPr>
            <a:spLocks noGrp="1"/>
          </p:cNvSpPr>
          <p:nvPr>
            <p:ph type="ctrTitle"/>
          </p:nvPr>
        </p:nvSpPr>
        <p:spPr>
          <a:xfrm>
            <a:off x="5257800" y="1371600"/>
            <a:ext cx="3581400" cy="1102519"/>
          </a:xfrm>
        </p:spPr>
        <p:txBody>
          <a:bodyPr anchor="b"/>
          <a:lstStyle/>
          <a:p>
            <a:r>
              <a:rPr lang="en-US" dirty="0" smtClean="0"/>
              <a:t>Click to edit Master title style</a:t>
            </a:r>
            <a:endParaRPr lang="en-US" dirty="0"/>
          </a:p>
        </p:txBody>
      </p:sp>
      <p:sp>
        <p:nvSpPr>
          <p:cNvPr id="3" name="Subtitle 2"/>
          <p:cNvSpPr>
            <a:spLocks noGrp="1"/>
          </p:cNvSpPr>
          <p:nvPr>
            <p:ph type="subTitle" idx="1"/>
          </p:nvPr>
        </p:nvSpPr>
        <p:spPr>
          <a:xfrm>
            <a:off x="5257800" y="2457450"/>
            <a:ext cx="35814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285D22-9B5F-4367-86FA-6CDE621F37D5}"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385886912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285D22-9B5F-4367-86FA-6CDE621F37D5}"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30190954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43051"/>
            <a:ext cx="4038600" cy="3051572"/>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43051"/>
            <a:ext cx="4038600" cy="3051572"/>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F285D22-9B5F-4367-86FA-6CDE621F37D5}" type="datetimeFigureOut">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24051578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28750"/>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85950"/>
            <a:ext cx="4040188" cy="2708672"/>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428750"/>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885950"/>
            <a:ext cx="4041775" cy="2708672"/>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F285D22-9B5F-4367-86FA-6CDE621F37D5}" type="datetimeFigureOut">
              <a:rPr lang="en-US" smtClean="0"/>
              <a:t>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96905468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6F285D22-9B5F-4367-86FA-6CDE621F37D5}" type="datetimeFigureOut">
              <a:rPr lang="en-US" smtClean="0"/>
              <a:t>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81872108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85D22-9B5F-4367-86FA-6CDE621F37D5}" type="datetimeFigureOut">
              <a:rPr lang="en-US" smtClean="0"/>
              <a:t>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319355221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543051"/>
            <a:ext cx="5111750" cy="3051572"/>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543051"/>
            <a:ext cx="3008313" cy="30515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85D22-9B5F-4367-86FA-6CDE621F37D5}" type="datetimeFigureOut">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E1448-AA2E-46C5-9748-D6EC433D1BE0}" type="slidenum">
              <a:rPr lang="en-US" smtClean="0"/>
              <a:t>‹#›</a:t>
            </a:fld>
            <a:endParaRPr lang="en-US"/>
          </a:p>
        </p:txBody>
      </p:sp>
      <p:sp>
        <p:nvSpPr>
          <p:cNvPr id="8" name="Title 1"/>
          <p:cNvSpPr>
            <a:spLocks noGrp="1"/>
          </p:cNvSpPr>
          <p:nvPr>
            <p:ph type="title"/>
          </p:nvPr>
        </p:nvSpPr>
        <p:spPr>
          <a:xfrm>
            <a:off x="2133600" y="205978"/>
            <a:ext cx="6553200" cy="116562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6467090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24200" y="2857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05000" y="154305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24200" y="7108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85D22-9B5F-4367-86FA-6CDE621F37D5}" type="datetimeFigureOut">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262490682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85D22-9B5F-4367-86FA-6CDE621F37D5}"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77458880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85D22-9B5F-4367-86FA-6CDE621F37D5}"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8418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438400" y="3314700"/>
            <a:ext cx="63246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6"/>
          </p:nvPr>
        </p:nvSpPr>
        <p:spPr>
          <a:xfrm>
            <a:off x="2438400" y="2113200"/>
            <a:ext cx="63246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2438400" y="2713950"/>
            <a:ext cx="63246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2438400" y="3915450"/>
            <a:ext cx="63246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3" name="Text Placeholder 10"/>
          <p:cNvSpPr>
            <a:spLocks noGrp="1"/>
          </p:cNvSpPr>
          <p:nvPr>
            <p:ph type="body" sz="quarter" idx="13"/>
          </p:nvPr>
        </p:nvSpPr>
        <p:spPr>
          <a:xfrm>
            <a:off x="2438400" y="1693069"/>
            <a:ext cx="6324600" cy="342900"/>
          </a:xfrm>
        </p:spPr>
        <p:txBody>
          <a:bodyPr>
            <a:normAutofit/>
          </a:bodyPr>
          <a:lstStyle>
            <a:lvl1pPr algn="l">
              <a:buFontTx/>
              <a:buNone/>
              <a:defRPr sz="2400" b="1"/>
            </a:lvl1pPr>
          </a:lstStyle>
          <a:p>
            <a:pPr lvl="0"/>
            <a:r>
              <a:rPr lang="en-US" dirty="0" smtClean="0"/>
              <a:t>Click to edit Master text styles</a:t>
            </a:r>
          </a:p>
        </p:txBody>
      </p:sp>
      <p:sp>
        <p:nvSpPr>
          <p:cNvPr id="10" name="Title 1"/>
          <p:cNvSpPr>
            <a:spLocks noGrp="1"/>
          </p:cNvSpPr>
          <p:nvPr>
            <p:ph type="title"/>
          </p:nvPr>
        </p:nvSpPr>
        <p:spPr>
          <a:xfrm>
            <a:off x="2133600" y="205978"/>
            <a:ext cx="6553200" cy="1165622"/>
          </a:xfrm>
        </p:spPr>
        <p:txBody>
          <a:bodyPr/>
          <a:lstStyle/>
          <a:p>
            <a:r>
              <a:rPr lang="en-US" smtClean="0"/>
              <a:t>Click to edit Master title style</a:t>
            </a:r>
            <a:endParaRPr lang="en-US"/>
          </a:p>
        </p:txBody>
      </p:sp>
    </p:spTree>
    <p:extLst>
      <p:ext uri="{BB962C8B-B14F-4D97-AF65-F5344CB8AC3E}">
        <p14:creationId xmlns:p14="http://schemas.microsoft.com/office/powerpoint/2010/main" val="32243609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114299"/>
            <a:ext cx="6477000" cy="1350169"/>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43051"/>
            <a:ext cx="8229600" cy="30515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F285D22-9B5F-4367-86FA-6CDE621F37D5}"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261791583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543050"/>
            <a:ext cx="3505200" cy="268605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29200" y="1552234"/>
            <a:ext cx="3429000" cy="2734016"/>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smtClean="0"/>
              <a:t>Copyright 2010</a:t>
            </a:r>
            <a:endParaRPr lang="en-US" dirty="0"/>
          </a:p>
        </p:txBody>
      </p:sp>
      <p:sp>
        <p:nvSpPr>
          <p:cNvPr id="8" name="Title 1"/>
          <p:cNvSpPr>
            <a:spLocks noGrp="1"/>
          </p:cNvSpPr>
          <p:nvPr>
            <p:ph type="title"/>
          </p:nvPr>
        </p:nvSpPr>
        <p:spPr>
          <a:xfrm>
            <a:off x="2133600" y="205978"/>
            <a:ext cx="6553200" cy="1165622"/>
          </a:xfrm>
        </p:spPr>
        <p:txBody>
          <a:bodyPr/>
          <a:lstStyle/>
          <a:p>
            <a:r>
              <a:rPr lang="en-US" smtClean="0"/>
              <a:t>Click to edit Master title style</a:t>
            </a:r>
            <a:endParaRPr lang="en-US"/>
          </a:p>
        </p:txBody>
      </p:sp>
    </p:spTree>
    <p:extLst>
      <p:ext uri="{BB962C8B-B14F-4D97-AF65-F5344CB8AC3E}">
        <p14:creationId xmlns:p14="http://schemas.microsoft.com/office/powerpoint/2010/main" val="81357277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2857502"/>
            <a:ext cx="2743200" cy="16001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2857502"/>
            <a:ext cx="2743200" cy="16001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2857502"/>
            <a:ext cx="2743200" cy="1600199"/>
          </a:xfrm>
        </p:spPr>
        <p:txBody>
          <a:bodyPr lIns="274320" tIns="0" rIns="182880">
            <a:normAutofit/>
          </a:bodyPr>
          <a:lstStyle>
            <a:lvl1pPr>
              <a:lnSpc>
                <a:spcPts val="2000"/>
              </a:lnSpc>
              <a:defRPr lang="en-US" sz="1800" kern="1200" dirty="0" smtClean="0">
                <a:solidFill>
                  <a:schemeClr val="bg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lnSpc>
                <a:spcPts val="2000"/>
              </a:lnSpc>
              <a:spcBef>
                <a:spcPct val="20000"/>
              </a:spcBef>
              <a:buFontTx/>
              <a:buNone/>
            </a:pPr>
            <a:r>
              <a:rPr lang="en-US" dirty="0" smtClean="0"/>
              <a:t>Click to edit Master text styles</a:t>
            </a:r>
          </a:p>
        </p:txBody>
      </p:sp>
      <p:sp>
        <p:nvSpPr>
          <p:cNvPr id="15" name="Content Placeholder 2"/>
          <p:cNvSpPr>
            <a:spLocks noGrp="1"/>
          </p:cNvSpPr>
          <p:nvPr>
            <p:ph sz="half" idx="15"/>
          </p:nvPr>
        </p:nvSpPr>
        <p:spPr>
          <a:xfrm>
            <a:off x="457200" y="1543050"/>
            <a:ext cx="2743200" cy="1257301"/>
          </a:xfrm>
        </p:spPr>
        <p:txBody>
          <a:bodyPr>
            <a:no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76600" y="1543050"/>
            <a:ext cx="2667000" cy="1257301"/>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543050"/>
            <a:ext cx="2743200" cy="1257301"/>
          </a:xfrm>
        </p:spPr>
        <p:txBody>
          <a:bodyPr>
            <a:normAutofit/>
          </a:bodyPr>
          <a:lstStyle>
            <a:lvl1pPr>
              <a:defRPr lang="en-US" sz="2000" kern="1200" dirty="0" smtClean="0">
                <a:solidFill>
                  <a:schemeClr val="bg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p:txBody>
      </p:sp>
      <p:sp>
        <p:nvSpPr>
          <p:cNvPr id="13" name="Title 1"/>
          <p:cNvSpPr>
            <a:spLocks noGrp="1"/>
          </p:cNvSpPr>
          <p:nvPr>
            <p:ph type="title"/>
          </p:nvPr>
        </p:nvSpPr>
        <p:spPr>
          <a:xfrm>
            <a:off x="2133600" y="205978"/>
            <a:ext cx="6553200" cy="1165622"/>
          </a:xfrm>
        </p:spPr>
        <p:txBody>
          <a:bodyPr/>
          <a:lstStyle/>
          <a:p>
            <a:r>
              <a:rPr lang="en-US" smtClean="0"/>
              <a:t>Click to edit Master title style</a:t>
            </a:r>
            <a:endParaRPr lang="en-US"/>
          </a:p>
        </p:txBody>
      </p:sp>
    </p:spTree>
    <p:extLst>
      <p:ext uri="{BB962C8B-B14F-4D97-AF65-F5344CB8AC3E}">
        <p14:creationId xmlns:p14="http://schemas.microsoft.com/office/powerpoint/2010/main" val="313194989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762000" y="1550194"/>
            <a:ext cx="3657600" cy="1764506"/>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849761" y="3318272"/>
            <a:ext cx="3581400" cy="1371600"/>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9" name="Content Placeholder 2"/>
          <p:cNvSpPr>
            <a:spLocks noGrp="1"/>
          </p:cNvSpPr>
          <p:nvPr>
            <p:ph sz="half" idx="14"/>
          </p:nvPr>
        </p:nvSpPr>
        <p:spPr>
          <a:xfrm>
            <a:off x="4811661" y="1550194"/>
            <a:ext cx="3657600" cy="1764506"/>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762000" y="3314701"/>
            <a:ext cx="3657599" cy="1371600"/>
          </a:xfrm>
        </p:spPr>
        <p:txBody>
          <a:bodyPr>
            <a:normAutofit/>
          </a:bodyPr>
          <a:lstStyle>
            <a:lvl1pPr marL="0" indent="0">
              <a:buFontTx/>
              <a:buNone/>
              <a:defRPr sz="1600" b="1">
                <a:solidFill>
                  <a:schemeClr val="bg1"/>
                </a:solidFill>
              </a:defRPr>
            </a:lvl1pPr>
            <a:lvl2pPr marL="0" indent="0">
              <a:buFontTx/>
              <a:buNone/>
              <a:defRPr sz="1600">
                <a:solidFill>
                  <a:schemeClr val="bg1"/>
                </a:solidFill>
              </a:defRPr>
            </a:lvl2pPr>
            <a:lvl3pPr marL="0" indent="0">
              <a:buFontTx/>
              <a:buNone/>
              <a:defRPr sz="16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11" name="Title 1"/>
          <p:cNvSpPr>
            <a:spLocks noGrp="1"/>
          </p:cNvSpPr>
          <p:nvPr>
            <p:ph type="title"/>
          </p:nvPr>
        </p:nvSpPr>
        <p:spPr>
          <a:xfrm>
            <a:off x="2133600" y="205978"/>
            <a:ext cx="6553200" cy="1165622"/>
          </a:xfrm>
        </p:spPr>
        <p:txBody>
          <a:bodyPr/>
          <a:lstStyle/>
          <a:p>
            <a:r>
              <a:rPr lang="en-US" smtClean="0"/>
              <a:t>Click to edit Master title style</a:t>
            </a:r>
            <a:endParaRPr lang="en-US"/>
          </a:p>
        </p:txBody>
      </p:sp>
    </p:spTree>
    <p:extLst>
      <p:ext uri="{BB962C8B-B14F-4D97-AF65-F5344CB8AC3E}">
        <p14:creationId xmlns:p14="http://schemas.microsoft.com/office/powerpoint/2010/main" val="112094915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638800" y="1771650"/>
            <a:ext cx="3048000" cy="2628900"/>
          </a:xfrm>
        </p:spPr>
        <p:txBody>
          <a:bodyPr/>
          <a:lstStyle>
            <a:lvl1pPr marL="0" indent="0" algn="ctr">
              <a:lnSpc>
                <a:spcPts val="1600"/>
              </a:lnSpc>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smtClean="0"/>
              <a:t>Copyright 2010</a:t>
            </a:r>
            <a:endParaRPr lang="en-US" dirty="0"/>
          </a:p>
        </p:txBody>
      </p:sp>
      <p:sp>
        <p:nvSpPr>
          <p:cNvPr id="7" name="Title 1"/>
          <p:cNvSpPr>
            <a:spLocks noGrp="1"/>
          </p:cNvSpPr>
          <p:nvPr>
            <p:ph type="title"/>
          </p:nvPr>
        </p:nvSpPr>
        <p:spPr>
          <a:xfrm>
            <a:off x="2133600" y="205978"/>
            <a:ext cx="6553200" cy="1165622"/>
          </a:xfrm>
        </p:spPr>
        <p:txBody>
          <a:bodyPr/>
          <a:lstStyle/>
          <a:p>
            <a:r>
              <a:rPr lang="en-US" smtClean="0"/>
              <a:t>Click to edit Master title style</a:t>
            </a:r>
            <a:endParaRPr lang="en-US"/>
          </a:p>
        </p:txBody>
      </p:sp>
    </p:spTree>
    <p:extLst>
      <p:ext uri="{BB962C8B-B14F-4D97-AF65-F5344CB8AC3E}">
        <p14:creationId xmlns:p14="http://schemas.microsoft.com/office/powerpoint/2010/main" val="888892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285D22-9B5F-4367-86FA-6CDE621F37D5}"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3403259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43051"/>
            <a:ext cx="4038600" cy="3051572"/>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43051"/>
            <a:ext cx="4038600" cy="3051572"/>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F285D22-9B5F-4367-86FA-6CDE621F37D5}" type="datetimeFigureOut">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8414134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28750"/>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85950"/>
            <a:ext cx="4040188" cy="2708672"/>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428750"/>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885950"/>
            <a:ext cx="4041775" cy="2708672"/>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F285D22-9B5F-4367-86FA-6CDE621F37D5}" type="datetimeFigureOut">
              <a:rPr lang="en-US" smtClean="0"/>
              <a:t>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10342085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6F285D22-9B5F-4367-86FA-6CDE621F37D5}" type="datetimeFigureOut">
              <a:rPr lang="en-US" smtClean="0"/>
              <a:t>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7567152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85D22-9B5F-4367-86FA-6CDE621F37D5}" type="datetimeFigureOut">
              <a:rPr lang="en-US" smtClean="0"/>
              <a:t>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1E1448-AA2E-46C5-9748-D6EC433D1BE0}" type="slidenum">
              <a:rPr lang="en-US" smtClean="0"/>
              <a:t>‹#›</a:t>
            </a:fld>
            <a:endParaRPr lang="en-US"/>
          </a:p>
        </p:txBody>
      </p:sp>
    </p:spTree>
    <p:extLst>
      <p:ext uri="{BB962C8B-B14F-4D97-AF65-F5344CB8AC3E}">
        <p14:creationId xmlns:p14="http://schemas.microsoft.com/office/powerpoint/2010/main" val="2249101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543051"/>
            <a:ext cx="5111750" cy="3051572"/>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543051"/>
            <a:ext cx="3008313" cy="30515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85D22-9B5F-4367-86FA-6CDE621F37D5}" type="datetimeFigureOut">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E1448-AA2E-46C5-9748-D6EC433D1BE0}" type="slidenum">
              <a:rPr lang="en-US" smtClean="0"/>
              <a:t>‹#›</a:t>
            </a:fld>
            <a:endParaRPr lang="en-US"/>
          </a:p>
        </p:txBody>
      </p:sp>
      <p:sp>
        <p:nvSpPr>
          <p:cNvPr id="8" name="Title 1"/>
          <p:cNvSpPr>
            <a:spLocks noGrp="1"/>
          </p:cNvSpPr>
          <p:nvPr>
            <p:ph type="title"/>
          </p:nvPr>
        </p:nvSpPr>
        <p:spPr>
          <a:xfrm>
            <a:off x="2133600" y="205978"/>
            <a:ext cx="6553200" cy="116562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323152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ideo"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media" Target="../media/media1.wm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4.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50000">
              <a:schemeClr val="accent1">
                <a:lumMod val="40000"/>
                <a:lumOff val="6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286000" y="628650"/>
            <a:ext cx="12701116" cy="4514850"/>
          </a:xfrm>
          <a:prstGeom prst="rect">
            <a:avLst/>
          </a:prstGeom>
        </p:spPr>
      </p:pic>
      <p:sp>
        <p:nvSpPr>
          <p:cNvPr id="9" name="Rectangle 8"/>
          <p:cNvSpPr/>
          <p:nvPr userDrawn="1"/>
        </p:nvSpPr>
        <p:spPr>
          <a:xfrm>
            <a:off x="-36872" y="114299"/>
            <a:ext cx="9333272" cy="1350170"/>
          </a:xfrm>
          <a:prstGeom prst="rect">
            <a:avLst/>
          </a:prstGeom>
          <a:gradFill>
            <a:gsLst>
              <a:gs pos="0">
                <a:schemeClr val="tx2">
                  <a:lumMod val="50000"/>
                </a:schemeClr>
              </a:gs>
              <a:gs pos="16000">
                <a:schemeClr val="tx2">
                  <a:lumMod val="50000"/>
                </a:schemeClr>
              </a:gs>
              <a:gs pos="31000">
                <a:schemeClr val="tx2">
                  <a:lumMod val="50000"/>
                </a:schemeClr>
              </a:gs>
              <a:gs pos="100000">
                <a:schemeClr val="accent1">
                  <a:lumMod val="50000"/>
                </a:schemeClr>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lobal_network.mov">
            <a:hlinkClick r:id="" action="ppaction://media"/>
          </p:cNvPr>
          <p:cNvPicPr>
            <a:picLocks noChangeAspect="1"/>
          </p:cNvPicPr>
          <p:nvPr userDrawn="1">
            <a:videoFile r:link="rId20"/>
            <p:extLst>
              <p:ext uri="{DAA4B4D4-6D71-4841-9C94-3DE7FCFB9230}">
                <p14:media xmlns:p14="http://schemas.microsoft.com/office/powerpoint/2010/main" r:embed="rId19"/>
              </p:ext>
            </p:extLst>
          </p:nvPr>
        </p:nvPicPr>
        <p:blipFill>
          <a:blip r:embed="rId22">
            <a:lum bright="-8000" contrast="8000"/>
          </a:blip>
          <a:stretch>
            <a:fillRect/>
          </a:stretch>
        </p:blipFill>
        <p:spPr>
          <a:xfrm>
            <a:off x="0" y="138794"/>
            <a:ext cx="2438400" cy="1293911"/>
          </a:xfrm>
          <a:prstGeom prst="rect">
            <a:avLst/>
          </a:prstGeom>
          <a:ln w="38100">
            <a:solidFill>
              <a:schemeClr val="bg1"/>
            </a:solidFill>
          </a:ln>
        </p:spPr>
      </p:pic>
      <p:sp>
        <p:nvSpPr>
          <p:cNvPr id="10" name="Rectangle 9"/>
          <p:cNvSpPr/>
          <p:nvPr userDrawn="1"/>
        </p:nvSpPr>
        <p:spPr>
          <a:xfrm>
            <a:off x="-304800" y="114299"/>
            <a:ext cx="9485672" cy="1350170"/>
          </a:xfrm>
          <a:prstGeom prst="rect">
            <a:avLst/>
          </a:prstGeom>
          <a:gradFill>
            <a:gsLst>
              <a:gs pos="0">
                <a:schemeClr val="tx1">
                  <a:lumMod val="95000"/>
                  <a:lumOff val="5000"/>
                  <a:alpha val="0"/>
                </a:schemeClr>
              </a:gs>
              <a:gs pos="16000">
                <a:srgbClr val="0D0D0D">
                  <a:alpha val="0"/>
                </a:srgbClr>
              </a:gs>
              <a:gs pos="55000">
                <a:srgbClr val="0A1E34"/>
              </a:gs>
              <a:gs pos="31000">
                <a:srgbClr val="08121E"/>
              </a:gs>
              <a:gs pos="100000">
                <a:schemeClr val="accent1">
                  <a:lumMod val="50000"/>
                </a:schemeClr>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133600" y="205978"/>
            <a:ext cx="6553200" cy="116562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43051"/>
            <a:ext cx="8229600" cy="30515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F285D22-9B5F-4367-86FA-6CDE621F37D5}" type="datetimeFigureOut">
              <a:rPr lang="en-US" smtClean="0"/>
              <a:t>2/8/2017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91E1448-AA2E-46C5-9748-D6EC433D1BE0}" type="slidenum">
              <a:rPr lang="en-US" smtClean="0"/>
              <a:t>‹#›</a:t>
            </a:fld>
            <a:endParaRPr lang="en-US"/>
          </a:p>
        </p:txBody>
      </p:sp>
    </p:spTree>
    <p:extLst>
      <p:ext uri="{BB962C8B-B14F-4D97-AF65-F5344CB8AC3E}">
        <p14:creationId xmlns:p14="http://schemas.microsoft.com/office/powerpoint/2010/main" val="1575524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txStyles>
    <p:titleStyle>
      <a:lvl1pPr algn="ctr" defTabSz="914400" rtl="0" eaLnBrk="1" latinLnBrk="0" hangingPunct="1">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lumMod val="50000"/>
              </a:schemeClr>
            </a:gs>
            <a:gs pos="50000">
              <a:schemeClr val="accent1">
                <a:lumMod val="40000"/>
                <a:lumOff val="6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286000" y="628650"/>
            <a:ext cx="12701116" cy="4514850"/>
          </a:xfrm>
          <a:prstGeom prst="rect">
            <a:avLst/>
          </a:prstGeom>
        </p:spPr>
      </p:pic>
      <p:sp>
        <p:nvSpPr>
          <p:cNvPr id="9" name="Rectangle 8"/>
          <p:cNvSpPr/>
          <p:nvPr userDrawn="1"/>
        </p:nvSpPr>
        <p:spPr>
          <a:xfrm>
            <a:off x="0" y="114299"/>
            <a:ext cx="9333272" cy="1350170"/>
          </a:xfrm>
          <a:prstGeom prst="rect">
            <a:avLst/>
          </a:prstGeom>
          <a:gradFill>
            <a:gsLst>
              <a:gs pos="0">
                <a:schemeClr val="tx2">
                  <a:lumMod val="50000"/>
                </a:schemeClr>
              </a:gs>
              <a:gs pos="16000">
                <a:schemeClr val="tx2">
                  <a:lumMod val="50000"/>
                </a:schemeClr>
              </a:gs>
              <a:gs pos="31000">
                <a:schemeClr val="tx2">
                  <a:lumMod val="50000"/>
                </a:schemeClr>
              </a:gs>
              <a:gs pos="100000">
                <a:schemeClr val="accent1">
                  <a:lumMod val="50000"/>
                </a:schemeClr>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137517"/>
            <a:ext cx="2362200" cy="1314004"/>
          </a:xfrm>
          <a:prstGeom prst="rect">
            <a:avLst/>
          </a:prstGeom>
          <a:ln w="38100">
            <a:solidFill>
              <a:schemeClr val="bg1"/>
            </a:solidFill>
          </a:ln>
        </p:spPr>
      </p:pic>
      <p:sp>
        <p:nvSpPr>
          <p:cNvPr id="10" name="Rectangle 9"/>
          <p:cNvSpPr/>
          <p:nvPr userDrawn="1"/>
        </p:nvSpPr>
        <p:spPr>
          <a:xfrm>
            <a:off x="-36872" y="114299"/>
            <a:ext cx="9485672" cy="1350170"/>
          </a:xfrm>
          <a:prstGeom prst="rect">
            <a:avLst/>
          </a:prstGeom>
          <a:gradFill>
            <a:gsLst>
              <a:gs pos="0">
                <a:schemeClr val="tx1">
                  <a:lumMod val="95000"/>
                  <a:lumOff val="5000"/>
                  <a:alpha val="0"/>
                </a:schemeClr>
              </a:gs>
              <a:gs pos="16000">
                <a:srgbClr val="0D0D0D">
                  <a:alpha val="0"/>
                </a:srgbClr>
              </a:gs>
              <a:gs pos="55000">
                <a:srgbClr val="0A1E34"/>
              </a:gs>
              <a:gs pos="31000">
                <a:srgbClr val="08121E"/>
              </a:gs>
              <a:gs pos="100000">
                <a:schemeClr val="accent1">
                  <a:lumMod val="50000"/>
                </a:schemeClr>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133600" y="205978"/>
            <a:ext cx="6553200" cy="116562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43051"/>
            <a:ext cx="8229600" cy="30515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F285D22-9B5F-4367-86FA-6CDE621F37D5}" type="datetimeFigureOut">
              <a:rPr lang="en-US" smtClean="0"/>
              <a:t>2/8/2017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91E1448-AA2E-46C5-9748-D6EC433D1BE0}" type="slidenum">
              <a:rPr lang="en-US" smtClean="0"/>
              <a:t>‹#›</a:t>
            </a:fld>
            <a:endParaRPr lang="en-US"/>
          </a:p>
        </p:txBody>
      </p:sp>
    </p:spTree>
    <p:extLst>
      <p:ext uri="{BB962C8B-B14F-4D97-AF65-F5344CB8AC3E}">
        <p14:creationId xmlns:p14="http://schemas.microsoft.com/office/powerpoint/2010/main" val="62756350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52.xml"/><Relationship Id="rId7" Type="http://schemas.openxmlformats.org/officeDocument/2006/relationships/slide" Target="slide53.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slide" Target="slide51.xml"/><Relationship Id="rId5" Type="http://schemas.openxmlformats.org/officeDocument/2006/relationships/slide" Target="slide2.xml"/><Relationship Id="rId10" Type="http://schemas.openxmlformats.org/officeDocument/2006/relationships/slide" Target="slide55.xml"/><Relationship Id="rId4" Type="http://schemas.openxmlformats.org/officeDocument/2006/relationships/slide" Target="slide12.xml"/><Relationship Id="rId9" Type="http://schemas.openxmlformats.org/officeDocument/2006/relationships/slide" Target="slide24.xml"/></Relationships>
</file>

<file path=ppt/slides/_rels/slide14.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52.xml"/><Relationship Id="rId7" Type="http://schemas.openxmlformats.org/officeDocument/2006/relationships/slide" Target="slide53.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slide" Target="slide51.xml"/><Relationship Id="rId5" Type="http://schemas.openxmlformats.org/officeDocument/2006/relationships/slide" Target="slide2.xml"/><Relationship Id="rId10" Type="http://schemas.openxmlformats.org/officeDocument/2006/relationships/slide" Target="slide55.xml"/><Relationship Id="rId4" Type="http://schemas.openxmlformats.org/officeDocument/2006/relationships/slide" Target="slide12.xml"/><Relationship Id="rId9" Type="http://schemas.openxmlformats.org/officeDocument/2006/relationships/slide" Target="slide24.xml"/></Relationships>
</file>

<file path=ppt/slides/_rels/slide15.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52.xml"/><Relationship Id="rId7" Type="http://schemas.openxmlformats.org/officeDocument/2006/relationships/slide" Target="slide5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slide" Target="slide51.xml"/><Relationship Id="rId5" Type="http://schemas.openxmlformats.org/officeDocument/2006/relationships/slide" Target="slide2.xml"/><Relationship Id="rId10" Type="http://schemas.openxmlformats.org/officeDocument/2006/relationships/slide" Target="slide55.xml"/><Relationship Id="rId4" Type="http://schemas.openxmlformats.org/officeDocument/2006/relationships/slide" Target="slide12.xml"/><Relationship Id="rId9" Type="http://schemas.openxmlformats.org/officeDocument/2006/relationships/slide" Target="slide24.xml"/></Relationships>
</file>

<file path=ppt/slides/_rels/slide16.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52.xml"/><Relationship Id="rId7" Type="http://schemas.openxmlformats.org/officeDocument/2006/relationships/slide" Target="slide5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slide" Target="slide51.xml"/><Relationship Id="rId5" Type="http://schemas.openxmlformats.org/officeDocument/2006/relationships/slide" Target="slide2.xml"/><Relationship Id="rId10" Type="http://schemas.openxmlformats.org/officeDocument/2006/relationships/slide" Target="slide55.xml"/><Relationship Id="rId4" Type="http://schemas.openxmlformats.org/officeDocument/2006/relationships/slide" Target="slide12.xml"/><Relationship Id="rId9" Type="http://schemas.openxmlformats.org/officeDocument/2006/relationships/slide" Target="slide24.xml"/></Relationships>
</file>

<file path=ppt/slides/_rels/slide17.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52.xml"/><Relationship Id="rId7" Type="http://schemas.openxmlformats.org/officeDocument/2006/relationships/slide" Target="slide5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slide" Target="slide51.xml"/><Relationship Id="rId5" Type="http://schemas.openxmlformats.org/officeDocument/2006/relationships/slide" Target="slide2.xml"/><Relationship Id="rId10" Type="http://schemas.openxmlformats.org/officeDocument/2006/relationships/slide" Target="slide55.xml"/><Relationship Id="rId4" Type="http://schemas.openxmlformats.org/officeDocument/2006/relationships/slide" Target="slide12.xml"/><Relationship Id="rId9" Type="http://schemas.openxmlformats.org/officeDocument/2006/relationships/slide" Target="slide24.xml"/></Relationships>
</file>

<file path=ppt/slides/_rels/slide1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52.xml"/><Relationship Id="rId7" Type="http://schemas.openxmlformats.org/officeDocument/2006/relationships/slide" Target="slide53.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slide" Target="slide51.xml"/><Relationship Id="rId5" Type="http://schemas.openxmlformats.org/officeDocument/2006/relationships/slide" Target="slide2.xml"/><Relationship Id="rId10" Type="http://schemas.openxmlformats.org/officeDocument/2006/relationships/slide" Target="slide55.xml"/><Relationship Id="rId4" Type="http://schemas.openxmlformats.org/officeDocument/2006/relationships/slide" Target="slide12.xml"/><Relationship Id="rId9" Type="http://schemas.openxmlformats.org/officeDocument/2006/relationships/slide" Target="slide24.xml"/></Relationships>
</file>

<file path=ppt/slides/_rels/slide19.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52.xml"/><Relationship Id="rId7" Type="http://schemas.openxmlformats.org/officeDocument/2006/relationships/slide" Target="slide53.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slide" Target="slide51.xml"/><Relationship Id="rId5" Type="http://schemas.openxmlformats.org/officeDocument/2006/relationships/slide" Target="slide2.xml"/><Relationship Id="rId10" Type="http://schemas.openxmlformats.org/officeDocument/2006/relationships/slide" Target="slide55.xml"/><Relationship Id="rId4" Type="http://schemas.openxmlformats.org/officeDocument/2006/relationships/slide" Target="slide12.xml"/><Relationship Id="rId9" Type="http://schemas.openxmlformats.org/officeDocument/2006/relationships/slide" Target="slide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mov"/></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3.mov"/></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3.mov"/></Relationships>
</file>

<file path=ppt/slides/_rels/slide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3.mov"/></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mailto:greg.wise@uwex.edu" TargetMode="External"/><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mailto:paul.lachapelle@montana.edu" TargetMode="External"/><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23.mov"/></Relationships>
</file>

<file path=ppt/slides/_rels/slide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3.mov"/></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image" Target="../media/image23.mov"/><Relationship Id="rId4" Type="http://schemas.openxmlformats.org/officeDocument/2006/relationships/image" Target="../media/image22.gif"/></Relationships>
</file>

<file path=ppt/slides/_rels/slide3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2.gif"/><Relationship Id="rId7"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23.mov"/></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gif"/><Relationship Id="rId7" Type="http://schemas.openxmlformats.org/officeDocument/2006/relationships/image" Target="../media/image39.gif"/><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23.mov"/></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gif"/><Relationship Id="rId7" Type="http://schemas.openxmlformats.org/officeDocument/2006/relationships/image" Target="../media/image39.gif"/><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23.mov"/><Relationship Id="rId9" Type="http://schemas.openxmlformats.org/officeDocument/2006/relationships/image" Target="../media/image41.mov"/></Relationships>
</file>

<file path=ppt/slides/_rels/slide36.xml.rels><?xml version="1.0" encoding="UTF-8" standalone="yes"?>
<Relationships xmlns="http://schemas.openxmlformats.org/package/2006/relationships"><Relationship Id="rId8" Type="http://schemas.openxmlformats.org/officeDocument/2006/relationships/image" Target="../media/image41.mov"/><Relationship Id="rId3" Type="http://schemas.openxmlformats.org/officeDocument/2006/relationships/image" Target="../media/image23.mov"/><Relationship Id="rId7" Type="http://schemas.openxmlformats.org/officeDocument/2006/relationships/image" Target="../media/image40.png"/><Relationship Id="rId12" Type="http://schemas.openxmlformats.org/officeDocument/2006/relationships/image" Target="../media/image45.gif"/><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6.jpg"/><Relationship Id="rId10" Type="http://schemas.openxmlformats.org/officeDocument/2006/relationships/image" Target="../media/image43.gif"/><Relationship Id="rId4" Type="http://schemas.openxmlformats.org/officeDocument/2006/relationships/image" Target="../media/image35.jpg"/><Relationship Id="rId9" Type="http://schemas.openxmlformats.org/officeDocument/2006/relationships/image" Target="../media/image42.gif"/></Relationships>
</file>

<file path=ppt/slides/_rels/slide37.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14.png"/><Relationship Id="rId3" Type="http://schemas.openxmlformats.org/officeDocument/2006/relationships/image" Target="../media/image46.png"/><Relationship Id="rId7" Type="http://schemas.openxmlformats.org/officeDocument/2006/relationships/image" Target="../media/image35.jpg"/><Relationship Id="rId12"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23.mov"/><Relationship Id="rId11" Type="http://schemas.openxmlformats.org/officeDocument/2006/relationships/image" Target="../media/image41.mov"/><Relationship Id="rId5" Type="http://schemas.openxmlformats.org/officeDocument/2006/relationships/image" Target="../media/image22.gif"/><Relationship Id="rId10" Type="http://schemas.openxmlformats.org/officeDocument/2006/relationships/image" Target="../media/image40.png"/><Relationship Id="rId4" Type="http://schemas.openxmlformats.org/officeDocument/2006/relationships/image" Target="../media/image47.png"/><Relationship Id="rId9" Type="http://schemas.openxmlformats.org/officeDocument/2006/relationships/image" Target="../media/image39.gif"/></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gif"/><Relationship Id="rId3" Type="http://schemas.openxmlformats.org/officeDocument/2006/relationships/image" Target="../media/image22.gif"/><Relationship Id="rId7" Type="http://schemas.openxmlformats.org/officeDocument/2006/relationships/image" Target="../media/image39.gif"/><Relationship Id="rId12" Type="http://schemas.openxmlformats.org/officeDocument/2006/relationships/image" Target="../media/image42.gif"/><Relationship Id="rId17" Type="http://schemas.openxmlformats.org/officeDocument/2006/relationships/image" Target="../media/image52.png"/><Relationship Id="rId2" Type="http://schemas.openxmlformats.org/officeDocument/2006/relationships/notesSlide" Target="../notesSlides/notesSlide37.xml"/><Relationship Id="rId16"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36.jpg"/><Relationship Id="rId11" Type="http://schemas.openxmlformats.org/officeDocument/2006/relationships/image" Target="../media/image14.png"/><Relationship Id="rId5" Type="http://schemas.openxmlformats.org/officeDocument/2006/relationships/image" Target="../media/image35.jpg"/><Relationship Id="rId1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23.mov"/><Relationship Id="rId9" Type="http://schemas.openxmlformats.org/officeDocument/2006/relationships/image" Target="../media/image41.mov"/><Relationship Id="rId14"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gif"/><Relationship Id="rId3" Type="http://schemas.openxmlformats.org/officeDocument/2006/relationships/image" Target="../media/image22.gif"/><Relationship Id="rId7" Type="http://schemas.openxmlformats.org/officeDocument/2006/relationships/image" Target="../media/image39.gif"/><Relationship Id="rId12" Type="http://schemas.openxmlformats.org/officeDocument/2006/relationships/image" Target="../media/image42.gif"/><Relationship Id="rId2" Type="http://schemas.openxmlformats.org/officeDocument/2006/relationships/notesSlide" Target="../notesSlides/notesSlide38.xml"/><Relationship Id="rId16"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36.jpg"/><Relationship Id="rId11" Type="http://schemas.openxmlformats.org/officeDocument/2006/relationships/image" Target="../media/image14.png"/><Relationship Id="rId5" Type="http://schemas.openxmlformats.org/officeDocument/2006/relationships/image" Target="../media/image35.jpg"/><Relationship Id="rId1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23.mov"/><Relationship Id="rId9" Type="http://schemas.openxmlformats.org/officeDocument/2006/relationships/image" Target="../media/image41.mov"/><Relationship Id="rId1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mailto:greg.wise@uwex.edu" TargetMode="External"/><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mailto:paul.lachapelle@montana.edu" TargetMode="External"/><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mailto:greg.wise@uwex.edu" TargetMode="External"/><Relationship Id="rId7"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hyperlink" Target="mailto:paul.lachapelle@montana.edu" TargetMode="External"/><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9.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9.pn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43.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61634" y="1581150"/>
            <a:ext cx="5410200" cy="2495550"/>
          </a:xfrm>
        </p:spPr>
        <p:txBody>
          <a:bodyPr>
            <a:normAutofit fontScale="90000"/>
          </a:bodyPr>
          <a:lstStyle/>
          <a:p>
            <a:r>
              <a:rPr lang="en-US" dirty="0"/>
              <a:t>Community Led Economic Development in the United States:  </a:t>
            </a:r>
            <a:r>
              <a:rPr lang="en-US" dirty="0" smtClean="0"/>
              <a:t/>
            </a:r>
            <a:br>
              <a:rPr lang="en-US" dirty="0" smtClean="0"/>
            </a:br>
            <a:r>
              <a:rPr lang="en-US" dirty="0" smtClean="0"/>
              <a:t>How </a:t>
            </a:r>
            <a:r>
              <a:rPr lang="en-US" dirty="0"/>
              <a:t>the Community Capital Framework </a:t>
            </a:r>
            <a:r>
              <a:rPr lang="en-US" dirty="0" smtClean="0"/>
              <a:t>Encourages </a:t>
            </a:r>
            <a:r>
              <a:rPr lang="en-US" dirty="0"/>
              <a:t>Sustainable Approaches</a:t>
            </a:r>
          </a:p>
        </p:txBody>
      </p:sp>
    </p:spTree>
    <p:extLst>
      <p:ext uri="{BB962C8B-B14F-4D97-AF65-F5344CB8AC3E}">
        <p14:creationId xmlns:p14="http://schemas.microsoft.com/office/powerpoint/2010/main" val="3394208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1" y="278647"/>
            <a:ext cx="6324600" cy="1084660"/>
          </a:xfrm>
        </p:spPr>
        <p:txBody>
          <a:bodyPr>
            <a:normAutofit fontScale="90000"/>
          </a:bodyPr>
          <a:lstStyle/>
          <a:p>
            <a:r>
              <a:rPr lang="en-US" dirty="0" smtClean="0"/>
              <a:t>Values and Ethics Driven Practice</a:t>
            </a:r>
            <a:endParaRPr lang="en-US" dirty="0"/>
          </a:p>
        </p:txBody>
      </p:sp>
      <p:sp>
        <p:nvSpPr>
          <p:cNvPr id="5" name="Text Placeholder 4"/>
          <p:cNvSpPr>
            <a:spLocks noGrp="1"/>
          </p:cNvSpPr>
          <p:nvPr>
            <p:ph type="body" idx="1"/>
          </p:nvPr>
        </p:nvSpPr>
        <p:spPr>
          <a:xfrm>
            <a:off x="773407" y="3942318"/>
            <a:ext cx="7772400" cy="1125140"/>
          </a:xfrm>
        </p:spPr>
        <p:txBody>
          <a:bodyPr/>
          <a:lstStyle/>
          <a:p>
            <a:r>
              <a:rPr lang="en-US" dirty="0" smtClean="0"/>
              <a:t>Greg Wise</a:t>
            </a:r>
            <a:endParaRPr lang="en-US" dirty="0"/>
          </a:p>
        </p:txBody>
      </p:sp>
      <p:sp>
        <p:nvSpPr>
          <p:cNvPr id="6" name="TextBox 5"/>
          <p:cNvSpPr txBox="1"/>
          <p:nvPr/>
        </p:nvSpPr>
        <p:spPr>
          <a:xfrm>
            <a:off x="773407" y="4324350"/>
            <a:ext cx="6248400" cy="523220"/>
          </a:xfrm>
          <a:prstGeom prst="rect">
            <a:avLst/>
          </a:prstGeom>
          <a:noFill/>
        </p:spPr>
        <p:txBody>
          <a:bodyPr wrap="square" rtlCol="0">
            <a:spAutoFit/>
          </a:bodyPr>
          <a:lstStyle/>
          <a:p>
            <a:r>
              <a:rPr lang="en-US" sz="2800" dirty="0" smtClean="0"/>
              <a:t>CDS Principles of Good Practice</a:t>
            </a:r>
            <a:endParaRPr lang="en-US" sz="2800" dirty="0"/>
          </a:p>
        </p:txBody>
      </p:sp>
      <p:sp>
        <p:nvSpPr>
          <p:cNvPr id="7" name="TextBox 6"/>
          <p:cNvSpPr txBox="1"/>
          <p:nvPr/>
        </p:nvSpPr>
        <p:spPr>
          <a:xfrm>
            <a:off x="914400" y="1657350"/>
            <a:ext cx="82296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rPr>
              <a:t>Be open to using the full range of action strategies to work toward the long-term sustainability and well-being of the community.</a:t>
            </a:r>
            <a:endParaRPr lang="en-US" sz="2400" dirty="0">
              <a:solidFill>
                <a:schemeClr val="bg1"/>
              </a:solidFill>
            </a:endParaRPr>
          </a:p>
        </p:txBody>
      </p:sp>
    </p:spTree>
    <p:extLst>
      <p:ext uri="{BB962C8B-B14F-4D97-AF65-F5344CB8AC3E}">
        <p14:creationId xmlns:p14="http://schemas.microsoft.com/office/powerpoint/2010/main" val="3418766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0" y="1733550"/>
            <a:ext cx="10363200" cy="1012588"/>
          </a:xfrm>
        </p:spPr>
        <p:txBody>
          <a:bodyPr>
            <a:normAutofit fontScale="90000"/>
          </a:bodyPr>
          <a:lstStyle/>
          <a:p>
            <a:r>
              <a:rPr lang="en-US" sz="3400" dirty="0" smtClean="0"/>
              <a:t>Community </a:t>
            </a:r>
            <a:br>
              <a:rPr lang="en-US" sz="3400" dirty="0" smtClean="0"/>
            </a:br>
            <a:r>
              <a:rPr lang="en-US" sz="3400" dirty="0" smtClean="0"/>
              <a:t>Capitals </a:t>
            </a:r>
            <a:br>
              <a:rPr lang="en-US" sz="3400" dirty="0" smtClean="0"/>
            </a:br>
            <a:r>
              <a:rPr lang="en-US" sz="3400" dirty="0" smtClean="0"/>
              <a:t>Framework</a:t>
            </a:r>
            <a:endParaRPr lang="en-US" sz="3400" dirty="0"/>
          </a:p>
        </p:txBody>
      </p:sp>
      <p:sp>
        <p:nvSpPr>
          <p:cNvPr id="5" name="Text Placeholder 4"/>
          <p:cNvSpPr>
            <a:spLocks noGrp="1"/>
          </p:cNvSpPr>
          <p:nvPr>
            <p:ph type="body" idx="1"/>
          </p:nvPr>
        </p:nvSpPr>
        <p:spPr>
          <a:xfrm>
            <a:off x="76200" y="4018360"/>
            <a:ext cx="7772400" cy="1125140"/>
          </a:xfrm>
        </p:spPr>
        <p:txBody>
          <a:bodyPr/>
          <a:lstStyle/>
          <a:p>
            <a:r>
              <a:rPr lang="en-US" dirty="0" smtClean="0"/>
              <a:t>Greg Wise</a:t>
            </a:r>
            <a:endParaRPr lang="en-US" dirty="0"/>
          </a:p>
        </p:txBody>
      </p:sp>
      <p:sp>
        <p:nvSpPr>
          <p:cNvPr id="6" name="TextBox 5"/>
          <p:cNvSpPr txBox="1"/>
          <p:nvPr/>
        </p:nvSpPr>
        <p:spPr>
          <a:xfrm rot="10800000" flipV="1">
            <a:off x="14005" y="3129112"/>
            <a:ext cx="4343400" cy="369332"/>
          </a:xfrm>
          <a:prstGeom prst="rect">
            <a:avLst/>
          </a:prstGeom>
          <a:noFill/>
        </p:spPr>
        <p:txBody>
          <a:bodyPr wrap="square" rtlCol="0">
            <a:spAutoFit/>
          </a:bodyPr>
          <a:lstStyle/>
          <a:p>
            <a:r>
              <a:rPr lang="en-US" dirty="0" smtClean="0">
                <a:solidFill>
                  <a:srgbClr val="FFCC00"/>
                </a:solidFill>
              </a:rPr>
              <a:t>Shine a Light on Strengths!</a:t>
            </a:r>
            <a:endParaRPr lang="en-US" dirty="0">
              <a:solidFill>
                <a:srgbClr val="FFCC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22070"/>
            <a:ext cx="5081305" cy="3621430"/>
          </a:xfrm>
          <a:prstGeom prst="rect">
            <a:avLst/>
          </a:prstGeom>
        </p:spPr>
      </p:pic>
    </p:spTree>
    <p:extLst>
      <p:ext uri="{BB962C8B-B14F-4D97-AF65-F5344CB8AC3E}">
        <p14:creationId xmlns:p14="http://schemas.microsoft.com/office/powerpoint/2010/main" val="3217231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209550"/>
            <a:ext cx="10363200" cy="1012588"/>
          </a:xfrm>
        </p:spPr>
        <p:txBody>
          <a:bodyPr>
            <a:normAutofit fontScale="90000"/>
          </a:bodyPr>
          <a:lstStyle/>
          <a:p>
            <a:r>
              <a:rPr lang="en-US" sz="3400" dirty="0" smtClean="0"/>
              <a:t>Community </a:t>
            </a:r>
            <a:br>
              <a:rPr lang="en-US" sz="3400" dirty="0" smtClean="0"/>
            </a:br>
            <a:r>
              <a:rPr lang="en-US" sz="3400" dirty="0" smtClean="0"/>
              <a:t>Capitals Framework</a:t>
            </a:r>
            <a:endParaRPr lang="en-US" sz="3400" dirty="0"/>
          </a:p>
        </p:txBody>
      </p:sp>
      <p:sp>
        <p:nvSpPr>
          <p:cNvPr id="5" name="Text Placeholder 4"/>
          <p:cNvSpPr>
            <a:spLocks noGrp="1"/>
          </p:cNvSpPr>
          <p:nvPr>
            <p:ph type="body" idx="1"/>
          </p:nvPr>
        </p:nvSpPr>
        <p:spPr>
          <a:xfrm>
            <a:off x="76200" y="4022124"/>
            <a:ext cx="7772400" cy="1125140"/>
          </a:xfrm>
        </p:spPr>
        <p:txBody>
          <a:bodyPr/>
          <a:lstStyle/>
          <a:p>
            <a:r>
              <a:rPr lang="en-US" dirty="0" smtClean="0"/>
              <a:t>Greg Wise</a:t>
            </a:r>
            <a:endParaRPr lang="en-US" dirty="0"/>
          </a:p>
        </p:txBody>
      </p:sp>
      <p:sp>
        <p:nvSpPr>
          <p:cNvPr id="6" name="TextBox 5"/>
          <p:cNvSpPr txBox="1"/>
          <p:nvPr/>
        </p:nvSpPr>
        <p:spPr>
          <a:xfrm rot="10800000" flipV="1">
            <a:off x="2590800" y="1057297"/>
            <a:ext cx="4343400" cy="369332"/>
          </a:xfrm>
          <a:prstGeom prst="rect">
            <a:avLst/>
          </a:prstGeom>
          <a:noFill/>
        </p:spPr>
        <p:txBody>
          <a:bodyPr wrap="square" rtlCol="0">
            <a:spAutoFit/>
          </a:bodyPr>
          <a:lstStyle/>
          <a:p>
            <a:r>
              <a:rPr lang="en-US" dirty="0" smtClean="0">
                <a:solidFill>
                  <a:srgbClr val="FFCC00"/>
                </a:solidFill>
              </a:rPr>
              <a:t>Shine a Light on Strengths!</a:t>
            </a:r>
            <a:endParaRPr lang="en-US" dirty="0">
              <a:solidFill>
                <a:srgbClr val="FFCC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595" y="1426629"/>
            <a:ext cx="5081305" cy="3621430"/>
          </a:xfrm>
          <a:prstGeom prst="rect">
            <a:avLst/>
          </a:prstGeom>
        </p:spPr>
      </p:pic>
    </p:spTree>
    <p:extLst>
      <p:ext uri="{BB962C8B-B14F-4D97-AF65-F5344CB8AC3E}">
        <p14:creationId xmlns:p14="http://schemas.microsoft.com/office/powerpoint/2010/main" val="250610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438150"/>
            <a:ext cx="6629400" cy="975816"/>
          </a:xfrm>
        </p:spPr>
        <p:txBody>
          <a:bodyPr>
            <a:normAutofit/>
          </a:bodyPr>
          <a:lstStyle/>
          <a:p>
            <a:pPr algn="ctr"/>
            <a:r>
              <a:rPr lang="en-US" sz="3400" dirty="0" smtClean="0"/>
              <a:t>Natural</a:t>
            </a:r>
            <a:endParaRPr lang="en-US" sz="3400" dirty="0"/>
          </a:p>
        </p:txBody>
      </p:sp>
      <p:sp>
        <p:nvSpPr>
          <p:cNvPr id="5" name="Text Placeholder 4"/>
          <p:cNvSpPr>
            <a:spLocks noGrp="1"/>
          </p:cNvSpPr>
          <p:nvPr>
            <p:ph type="body" idx="1"/>
          </p:nvPr>
        </p:nvSpPr>
        <p:spPr>
          <a:xfrm>
            <a:off x="76200" y="4022124"/>
            <a:ext cx="7772400" cy="1125140"/>
          </a:xfrm>
        </p:spPr>
        <p:txBody>
          <a:bodyPr/>
          <a:lstStyle/>
          <a:p>
            <a:r>
              <a:rPr lang="en-US" dirty="0" smtClean="0"/>
              <a:t>Greg Wise</a:t>
            </a:r>
            <a:endParaRPr lang="en-US" dirty="0"/>
          </a:p>
        </p:txBody>
      </p:sp>
      <p:grpSp>
        <p:nvGrpSpPr>
          <p:cNvPr id="2" name="Group 1"/>
          <p:cNvGrpSpPr/>
          <p:nvPr/>
        </p:nvGrpSpPr>
        <p:grpSpPr>
          <a:xfrm>
            <a:off x="5029200" y="1504950"/>
            <a:ext cx="3657600" cy="3449171"/>
            <a:chOff x="3886200" y="1066800"/>
            <a:chExt cx="4849628" cy="4849628"/>
          </a:xfrm>
        </p:grpSpPr>
        <p:sp>
          <p:nvSpPr>
            <p:cNvPr id="24" name="gray">
              <a:hlinkClick r:id="rId3" action="ppaction://hlinksldjump"/>
            </p:cNvPr>
            <p:cNvSpPr>
              <a:spLocks/>
            </p:cNvSpPr>
            <p:nvPr/>
          </p:nvSpPr>
          <p:spPr bwMode="auto">
            <a:xfrm>
              <a:off x="6686517" y="3917366"/>
              <a:ext cx="1959679" cy="1747822"/>
            </a:xfrm>
            <a:custGeom>
              <a:avLst/>
              <a:gdLst>
                <a:gd name="T0" fmla="*/ 976 w 1443"/>
                <a:gd name="T1" fmla="*/ 437 h 1287"/>
                <a:gd name="T2" fmla="*/ 1036 w 1443"/>
                <a:gd name="T3" fmla="*/ 406 h 1287"/>
                <a:gd name="T4" fmla="*/ 1237 w 1443"/>
                <a:gd name="T5" fmla="*/ 284 h 1287"/>
                <a:gd name="T6" fmla="*/ 1443 w 1443"/>
                <a:gd name="T7" fmla="*/ 157 h 1287"/>
                <a:gd name="T8" fmla="*/ 1414 w 1443"/>
                <a:gd name="T9" fmla="*/ 254 h 1287"/>
                <a:gd name="T10" fmla="*/ 1379 w 1443"/>
                <a:gd name="T11" fmla="*/ 350 h 1287"/>
                <a:gd name="T12" fmla="*/ 1342 w 1443"/>
                <a:gd name="T13" fmla="*/ 439 h 1287"/>
                <a:gd name="T14" fmla="*/ 1299 w 1443"/>
                <a:gd name="T15" fmla="*/ 525 h 1287"/>
                <a:gd name="T16" fmla="*/ 1252 w 1443"/>
                <a:gd name="T17" fmla="*/ 608 h 1287"/>
                <a:gd name="T18" fmla="*/ 1204 w 1443"/>
                <a:gd name="T19" fmla="*/ 686 h 1287"/>
                <a:gd name="T20" fmla="*/ 1149 w 1443"/>
                <a:gd name="T21" fmla="*/ 762 h 1287"/>
                <a:gd name="T22" fmla="*/ 1093 w 1443"/>
                <a:gd name="T23" fmla="*/ 834 h 1287"/>
                <a:gd name="T24" fmla="*/ 1032 w 1443"/>
                <a:gd name="T25" fmla="*/ 902 h 1287"/>
                <a:gd name="T26" fmla="*/ 968 w 1443"/>
                <a:gd name="T27" fmla="*/ 968 h 1287"/>
                <a:gd name="T28" fmla="*/ 900 w 1443"/>
                <a:gd name="T29" fmla="*/ 1029 h 1287"/>
                <a:gd name="T30" fmla="*/ 828 w 1443"/>
                <a:gd name="T31" fmla="*/ 1087 h 1287"/>
                <a:gd name="T32" fmla="*/ 677 w 1443"/>
                <a:gd name="T33" fmla="*/ 1194 h 1287"/>
                <a:gd name="T34" fmla="*/ 513 w 1443"/>
                <a:gd name="T35" fmla="*/ 1287 h 1287"/>
                <a:gd name="T36" fmla="*/ 262 w 1443"/>
                <a:gd name="T37" fmla="*/ 1196 h 1287"/>
                <a:gd name="T38" fmla="*/ 0 w 1443"/>
                <a:gd name="T39" fmla="*/ 1101 h 1287"/>
                <a:gd name="T40" fmla="*/ 39 w 1443"/>
                <a:gd name="T41" fmla="*/ 990 h 1287"/>
                <a:gd name="T42" fmla="*/ 91 w 1443"/>
                <a:gd name="T43" fmla="*/ 848 h 1287"/>
                <a:gd name="T44" fmla="*/ 173 w 1443"/>
                <a:gd name="T45" fmla="*/ 608 h 1287"/>
                <a:gd name="T46" fmla="*/ 219 w 1443"/>
                <a:gd name="T47" fmla="*/ 585 h 1287"/>
                <a:gd name="T48" fmla="*/ 309 w 1443"/>
                <a:gd name="T49" fmla="*/ 531 h 1287"/>
                <a:gd name="T50" fmla="*/ 391 w 1443"/>
                <a:gd name="T51" fmla="*/ 468 h 1287"/>
                <a:gd name="T52" fmla="*/ 466 w 1443"/>
                <a:gd name="T53" fmla="*/ 398 h 1287"/>
                <a:gd name="T54" fmla="*/ 533 w 1443"/>
                <a:gd name="T55" fmla="*/ 321 h 1287"/>
                <a:gd name="T56" fmla="*/ 593 w 1443"/>
                <a:gd name="T57" fmla="*/ 237 h 1287"/>
                <a:gd name="T58" fmla="*/ 643 w 1443"/>
                <a:gd name="T59" fmla="*/ 146 h 1287"/>
                <a:gd name="T60" fmla="*/ 686 w 1443"/>
                <a:gd name="T61" fmla="*/ 50 h 1287"/>
                <a:gd name="T62" fmla="*/ 704 w 1443"/>
                <a:gd name="T63" fmla="*/ 0 h 1287"/>
                <a:gd name="T64" fmla="*/ 840 w 1443"/>
                <a:gd name="T65" fmla="*/ 217 h 1287"/>
                <a:gd name="T66" fmla="*/ 976 w 1443"/>
                <a:gd name="T67" fmla="*/ 437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3" h="1287">
                  <a:moveTo>
                    <a:pt x="976" y="437"/>
                  </a:moveTo>
                  <a:lnTo>
                    <a:pt x="976" y="437"/>
                  </a:lnTo>
                  <a:lnTo>
                    <a:pt x="1007" y="422"/>
                  </a:lnTo>
                  <a:lnTo>
                    <a:pt x="1036" y="406"/>
                  </a:lnTo>
                  <a:lnTo>
                    <a:pt x="1036" y="406"/>
                  </a:lnTo>
                  <a:lnTo>
                    <a:pt x="1237" y="284"/>
                  </a:lnTo>
                  <a:lnTo>
                    <a:pt x="1443" y="157"/>
                  </a:lnTo>
                  <a:lnTo>
                    <a:pt x="1443" y="157"/>
                  </a:lnTo>
                  <a:lnTo>
                    <a:pt x="1427" y="208"/>
                  </a:lnTo>
                  <a:lnTo>
                    <a:pt x="1414" y="254"/>
                  </a:lnTo>
                  <a:lnTo>
                    <a:pt x="1396" y="303"/>
                  </a:lnTo>
                  <a:lnTo>
                    <a:pt x="1379" y="350"/>
                  </a:lnTo>
                  <a:lnTo>
                    <a:pt x="1361" y="394"/>
                  </a:lnTo>
                  <a:lnTo>
                    <a:pt x="1342" y="439"/>
                  </a:lnTo>
                  <a:lnTo>
                    <a:pt x="1320" y="482"/>
                  </a:lnTo>
                  <a:lnTo>
                    <a:pt x="1299" y="525"/>
                  </a:lnTo>
                  <a:lnTo>
                    <a:pt x="1278" y="568"/>
                  </a:lnTo>
                  <a:lnTo>
                    <a:pt x="1252" y="608"/>
                  </a:lnTo>
                  <a:lnTo>
                    <a:pt x="1229" y="647"/>
                  </a:lnTo>
                  <a:lnTo>
                    <a:pt x="1204" y="686"/>
                  </a:lnTo>
                  <a:lnTo>
                    <a:pt x="1176" y="725"/>
                  </a:lnTo>
                  <a:lnTo>
                    <a:pt x="1149" y="762"/>
                  </a:lnTo>
                  <a:lnTo>
                    <a:pt x="1122" y="799"/>
                  </a:lnTo>
                  <a:lnTo>
                    <a:pt x="1093" y="834"/>
                  </a:lnTo>
                  <a:lnTo>
                    <a:pt x="1062" y="869"/>
                  </a:lnTo>
                  <a:lnTo>
                    <a:pt x="1032" y="902"/>
                  </a:lnTo>
                  <a:lnTo>
                    <a:pt x="999" y="935"/>
                  </a:lnTo>
                  <a:lnTo>
                    <a:pt x="968" y="968"/>
                  </a:lnTo>
                  <a:lnTo>
                    <a:pt x="933" y="999"/>
                  </a:lnTo>
                  <a:lnTo>
                    <a:pt x="900" y="1029"/>
                  </a:lnTo>
                  <a:lnTo>
                    <a:pt x="865" y="1058"/>
                  </a:lnTo>
                  <a:lnTo>
                    <a:pt x="828" y="1087"/>
                  </a:lnTo>
                  <a:lnTo>
                    <a:pt x="754" y="1141"/>
                  </a:lnTo>
                  <a:lnTo>
                    <a:pt x="677" y="1194"/>
                  </a:lnTo>
                  <a:lnTo>
                    <a:pt x="597" y="1242"/>
                  </a:lnTo>
                  <a:lnTo>
                    <a:pt x="513" y="1287"/>
                  </a:lnTo>
                  <a:lnTo>
                    <a:pt x="513" y="1287"/>
                  </a:lnTo>
                  <a:lnTo>
                    <a:pt x="262" y="1196"/>
                  </a:lnTo>
                  <a:lnTo>
                    <a:pt x="0" y="1101"/>
                  </a:lnTo>
                  <a:lnTo>
                    <a:pt x="0" y="1101"/>
                  </a:lnTo>
                  <a:lnTo>
                    <a:pt x="17" y="1044"/>
                  </a:lnTo>
                  <a:lnTo>
                    <a:pt x="39" y="990"/>
                  </a:lnTo>
                  <a:lnTo>
                    <a:pt x="39" y="990"/>
                  </a:lnTo>
                  <a:lnTo>
                    <a:pt x="91" y="848"/>
                  </a:lnTo>
                  <a:lnTo>
                    <a:pt x="134" y="723"/>
                  </a:lnTo>
                  <a:lnTo>
                    <a:pt x="173" y="608"/>
                  </a:lnTo>
                  <a:lnTo>
                    <a:pt x="173" y="608"/>
                  </a:lnTo>
                  <a:lnTo>
                    <a:pt x="219" y="585"/>
                  </a:lnTo>
                  <a:lnTo>
                    <a:pt x="266" y="560"/>
                  </a:lnTo>
                  <a:lnTo>
                    <a:pt x="309" y="531"/>
                  </a:lnTo>
                  <a:lnTo>
                    <a:pt x="352" y="501"/>
                  </a:lnTo>
                  <a:lnTo>
                    <a:pt x="391" y="468"/>
                  </a:lnTo>
                  <a:lnTo>
                    <a:pt x="430" y="435"/>
                  </a:lnTo>
                  <a:lnTo>
                    <a:pt x="466" y="398"/>
                  </a:lnTo>
                  <a:lnTo>
                    <a:pt x="501" y="361"/>
                  </a:lnTo>
                  <a:lnTo>
                    <a:pt x="533" y="321"/>
                  </a:lnTo>
                  <a:lnTo>
                    <a:pt x="564" y="280"/>
                  </a:lnTo>
                  <a:lnTo>
                    <a:pt x="593" y="237"/>
                  </a:lnTo>
                  <a:lnTo>
                    <a:pt x="618" y="192"/>
                  </a:lnTo>
                  <a:lnTo>
                    <a:pt x="643" y="146"/>
                  </a:lnTo>
                  <a:lnTo>
                    <a:pt x="665" y="99"/>
                  </a:lnTo>
                  <a:lnTo>
                    <a:pt x="686" y="50"/>
                  </a:lnTo>
                  <a:lnTo>
                    <a:pt x="704" y="0"/>
                  </a:lnTo>
                  <a:lnTo>
                    <a:pt x="704" y="0"/>
                  </a:lnTo>
                  <a:lnTo>
                    <a:pt x="774" y="111"/>
                  </a:lnTo>
                  <a:lnTo>
                    <a:pt x="840" y="217"/>
                  </a:lnTo>
                  <a:lnTo>
                    <a:pt x="906" y="326"/>
                  </a:lnTo>
                  <a:lnTo>
                    <a:pt x="976" y="437"/>
                  </a:lnTo>
                  <a:lnTo>
                    <a:pt x="976" y="437"/>
                  </a:lnTo>
                  <a:close/>
                </a:path>
              </a:pathLst>
            </a:custGeom>
            <a:solidFill>
              <a:sysClr val="window" lastClr="FFFFFF">
                <a:lumMod val="75000"/>
              </a:sysClr>
            </a:solidFill>
            <a:ln w="25400">
              <a:solidFill>
                <a:sysClr val="windowText" lastClr="000000">
                  <a:lumMod val="75000"/>
                  <a:lumOff val="25000"/>
                </a:sys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5" name="blue">
              <a:hlinkClick r:id="rId4" action="ppaction://hlinksldjump"/>
            </p:cNvPr>
            <p:cNvSpPr>
              <a:spLocks/>
            </p:cNvSpPr>
            <p:nvPr/>
          </p:nvSpPr>
          <p:spPr bwMode="auto">
            <a:xfrm>
              <a:off x="3959535" y="3439329"/>
              <a:ext cx="1645967" cy="2189191"/>
            </a:xfrm>
            <a:custGeom>
              <a:avLst/>
              <a:gdLst>
                <a:gd name="T0" fmla="*/ 722 w 1212"/>
                <a:gd name="T1" fmla="*/ 1095 h 1612"/>
                <a:gd name="T2" fmla="*/ 808 w 1212"/>
                <a:gd name="T3" fmla="*/ 1353 h 1612"/>
                <a:gd name="T4" fmla="*/ 893 w 1212"/>
                <a:gd name="T5" fmla="*/ 1612 h 1612"/>
                <a:gd name="T6" fmla="*/ 812 w 1212"/>
                <a:gd name="T7" fmla="*/ 1563 h 1612"/>
                <a:gd name="T8" fmla="*/ 660 w 1212"/>
                <a:gd name="T9" fmla="*/ 1460 h 1612"/>
                <a:gd name="T10" fmla="*/ 520 w 1212"/>
                <a:gd name="T11" fmla="*/ 1344 h 1612"/>
                <a:gd name="T12" fmla="*/ 454 w 1212"/>
                <a:gd name="T13" fmla="*/ 1281 h 1612"/>
                <a:gd name="T14" fmla="*/ 391 w 1212"/>
                <a:gd name="T15" fmla="*/ 1213 h 1612"/>
                <a:gd name="T16" fmla="*/ 333 w 1212"/>
                <a:gd name="T17" fmla="*/ 1143 h 1612"/>
                <a:gd name="T18" fmla="*/ 279 w 1212"/>
                <a:gd name="T19" fmla="*/ 1069 h 1612"/>
                <a:gd name="T20" fmla="*/ 226 w 1212"/>
                <a:gd name="T21" fmla="*/ 993 h 1612"/>
                <a:gd name="T22" fmla="*/ 179 w 1212"/>
                <a:gd name="T23" fmla="*/ 912 h 1612"/>
                <a:gd name="T24" fmla="*/ 135 w 1212"/>
                <a:gd name="T25" fmla="*/ 828 h 1612"/>
                <a:gd name="T26" fmla="*/ 96 w 1212"/>
                <a:gd name="T27" fmla="*/ 741 h 1612"/>
                <a:gd name="T28" fmla="*/ 59 w 1212"/>
                <a:gd name="T29" fmla="*/ 649 h 1612"/>
                <a:gd name="T30" fmla="*/ 28 w 1212"/>
                <a:gd name="T31" fmla="*/ 554 h 1612"/>
                <a:gd name="T32" fmla="*/ 0 w 1212"/>
                <a:gd name="T33" fmla="*/ 455 h 1612"/>
                <a:gd name="T34" fmla="*/ 146 w 1212"/>
                <a:gd name="T35" fmla="*/ 225 h 1612"/>
                <a:gd name="T36" fmla="*/ 296 w 1212"/>
                <a:gd name="T37" fmla="*/ 0 h 1612"/>
                <a:gd name="T38" fmla="*/ 351 w 1212"/>
                <a:gd name="T39" fmla="*/ 33 h 1612"/>
                <a:gd name="T40" fmla="*/ 518 w 1212"/>
                <a:gd name="T41" fmla="*/ 138 h 1612"/>
                <a:gd name="T42" fmla="*/ 734 w 1212"/>
                <a:gd name="T43" fmla="*/ 274 h 1612"/>
                <a:gd name="T44" fmla="*/ 749 w 1212"/>
                <a:gd name="T45" fmla="*/ 330 h 1612"/>
                <a:gd name="T46" fmla="*/ 786 w 1212"/>
                <a:gd name="T47" fmla="*/ 433 h 1612"/>
                <a:gd name="T48" fmla="*/ 831 w 1212"/>
                <a:gd name="T49" fmla="*/ 529 h 1612"/>
                <a:gd name="T50" fmla="*/ 885 w 1212"/>
                <a:gd name="T51" fmla="*/ 618 h 1612"/>
                <a:gd name="T52" fmla="*/ 946 w 1212"/>
                <a:gd name="T53" fmla="*/ 698 h 1612"/>
                <a:gd name="T54" fmla="*/ 1014 w 1212"/>
                <a:gd name="T55" fmla="*/ 770 h 1612"/>
                <a:gd name="T56" fmla="*/ 1090 w 1212"/>
                <a:gd name="T57" fmla="*/ 836 h 1612"/>
                <a:gd name="T58" fmla="*/ 1169 w 1212"/>
                <a:gd name="T59" fmla="*/ 896 h 1612"/>
                <a:gd name="T60" fmla="*/ 1212 w 1212"/>
                <a:gd name="T61" fmla="*/ 923 h 1612"/>
                <a:gd name="T62" fmla="*/ 971 w 1212"/>
                <a:gd name="T63" fmla="*/ 1009 h 1612"/>
                <a:gd name="T64" fmla="*/ 722 w 1212"/>
                <a:gd name="T65" fmla="*/ 109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2" h="1612">
                  <a:moveTo>
                    <a:pt x="722" y="1095"/>
                  </a:moveTo>
                  <a:lnTo>
                    <a:pt x="722" y="1095"/>
                  </a:lnTo>
                  <a:lnTo>
                    <a:pt x="765" y="1227"/>
                  </a:lnTo>
                  <a:lnTo>
                    <a:pt x="808" y="1353"/>
                  </a:lnTo>
                  <a:lnTo>
                    <a:pt x="850" y="1478"/>
                  </a:lnTo>
                  <a:lnTo>
                    <a:pt x="893" y="1612"/>
                  </a:lnTo>
                  <a:lnTo>
                    <a:pt x="893" y="1612"/>
                  </a:lnTo>
                  <a:lnTo>
                    <a:pt x="812" y="1563"/>
                  </a:lnTo>
                  <a:lnTo>
                    <a:pt x="734" y="1515"/>
                  </a:lnTo>
                  <a:lnTo>
                    <a:pt x="660" y="1460"/>
                  </a:lnTo>
                  <a:lnTo>
                    <a:pt x="588" y="1404"/>
                  </a:lnTo>
                  <a:lnTo>
                    <a:pt x="520" y="1344"/>
                  </a:lnTo>
                  <a:lnTo>
                    <a:pt x="487" y="1312"/>
                  </a:lnTo>
                  <a:lnTo>
                    <a:pt x="454" y="1281"/>
                  </a:lnTo>
                  <a:lnTo>
                    <a:pt x="423" y="1248"/>
                  </a:lnTo>
                  <a:lnTo>
                    <a:pt x="391" y="1213"/>
                  </a:lnTo>
                  <a:lnTo>
                    <a:pt x="362" y="1178"/>
                  </a:lnTo>
                  <a:lnTo>
                    <a:pt x="333" y="1143"/>
                  </a:lnTo>
                  <a:lnTo>
                    <a:pt x="306" y="1106"/>
                  </a:lnTo>
                  <a:lnTo>
                    <a:pt x="279" y="1069"/>
                  </a:lnTo>
                  <a:lnTo>
                    <a:pt x="251" y="1032"/>
                  </a:lnTo>
                  <a:lnTo>
                    <a:pt x="226" y="993"/>
                  </a:lnTo>
                  <a:lnTo>
                    <a:pt x="203" y="953"/>
                  </a:lnTo>
                  <a:lnTo>
                    <a:pt x="179" y="912"/>
                  </a:lnTo>
                  <a:lnTo>
                    <a:pt x="156" y="871"/>
                  </a:lnTo>
                  <a:lnTo>
                    <a:pt x="135" y="828"/>
                  </a:lnTo>
                  <a:lnTo>
                    <a:pt x="115" y="785"/>
                  </a:lnTo>
                  <a:lnTo>
                    <a:pt x="96" y="741"/>
                  </a:lnTo>
                  <a:lnTo>
                    <a:pt x="76" y="696"/>
                  </a:lnTo>
                  <a:lnTo>
                    <a:pt x="59" y="649"/>
                  </a:lnTo>
                  <a:lnTo>
                    <a:pt x="43" y="603"/>
                  </a:lnTo>
                  <a:lnTo>
                    <a:pt x="28" y="554"/>
                  </a:lnTo>
                  <a:lnTo>
                    <a:pt x="14" y="505"/>
                  </a:lnTo>
                  <a:lnTo>
                    <a:pt x="0" y="455"/>
                  </a:lnTo>
                  <a:lnTo>
                    <a:pt x="0" y="455"/>
                  </a:lnTo>
                  <a:lnTo>
                    <a:pt x="146" y="225"/>
                  </a:lnTo>
                  <a:lnTo>
                    <a:pt x="220" y="110"/>
                  </a:lnTo>
                  <a:lnTo>
                    <a:pt x="296" y="0"/>
                  </a:lnTo>
                  <a:lnTo>
                    <a:pt x="296" y="0"/>
                  </a:lnTo>
                  <a:lnTo>
                    <a:pt x="351" y="33"/>
                  </a:lnTo>
                  <a:lnTo>
                    <a:pt x="407" y="66"/>
                  </a:lnTo>
                  <a:lnTo>
                    <a:pt x="518" y="138"/>
                  </a:lnTo>
                  <a:lnTo>
                    <a:pt x="627" y="208"/>
                  </a:lnTo>
                  <a:lnTo>
                    <a:pt x="734" y="274"/>
                  </a:lnTo>
                  <a:lnTo>
                    <a:pt x="734" y="274"/>
                  </a:lnTo>
                  <a:lnTo>
                    <a:pt x="749" y="330"/>
                  </a:lnTo>
                  <a:lnTo>
                    <a:pt x="767" y="383"/>
                  </a:lnTo>
                  <a:lnTo>
                    <a:pt x="786" y="433"/>
                  </a:lnTo>
                  <a:lnTo>
                    <a:pt x="808" y="482"/>
                  </a:lnTo>
                  <a:lnTo>
                    <a:pt x="831" y="529"/>
                  </a:lnTo>
                  <a:lnTo>
                    <a:pt x="858" y="573"/>
                  </a:lnTo>
                  <a:lnTo>
                    <a:pt x="885" y="618"/>
                  </a:lnTo>
                  <a:lnTo>
                    <a:pt x="915" y="659"/>
                  </a:lnTo>
                  <a:lnTo>
                    <a:pt x="946" y="698"/>
                  </a:lnTo>
                  <a:lnTo>
                    <a:pt x="979" y="735"/>
                  </a:lnTo>
                  <a:lnTo>
                    <a:pt x="1014" y="770"/>
                  </a:lnTo>
                  <a:lnTo>
                    <a:pt x="1051" y="805"/>
                  </a:lnTo>
                  <a:lnTo>
                    <a:pt x="1090" y="836"/>
                  </a:lnTo>
                  <a:lnTo>
                    <a:pt x="1129" y="867"/>
                  </a:lnTo>
                  <a:lnTo>
                    <a:pt x="1169" y="896"/>
                  </a:lnTo>
                  <a:lnTo>
                    <a:pt x="1212" y="923"/>
                  </a:lnTo>
                  <a:lnTo>
                    <a:pt x="1212" y="923"/>
                  </a:lnTo>
                  <a:lnTo>
                    <a:pt x="1092" y="968"/>
                  </a:lnTo>
                  <a:lnTo>
                    <a:pt x="971" y="1009"/>
                  </a:lnTo>
                  <a:lnTo>
                    <a:pt x="848" y="1050"/>
                  </a:lnTo>
                  <a:lnTo>
                    <a:pt x="722" y="1095"/>
                  </a:lnTo>
                  <a:lnTo>
                    <a:pt x="722" y="1095"/>
                  </a:lnTo>
                  <a:close/>
                </a:path>
              </a:pathLst>
            </a:custGeom>
            <a:solidFill>
              <a:sysClr val="window" lastClr="FFFFFF">
                <a:lumMod val="75000"/>
              </a:sysClr>
            </a:solidFill>
            <a:ln w="25400">
              <a:solidFill>
                <a:srgbClr val="4E67C8">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6" name="red">
              <a:hlinkClick r:id="rId5" action="ppaction://hlinksldjump"/>
            </p:cNvPr>
            <p:cNvSpPr>
              <a:spLocks/>
            </p:cNvSpPr>
            <p:nvPr/>
          </p:nvSpPr>
          <p:spPr bwMode="auto">
            <a:xfrm>
              <a:off x="6416264" y="1077664"/>
              <a:ext cx="1777699" cy="1626954"/>
            </a:xfrm>
            <a:custGeom>
              <a:avLst/>
              <a:gdLst>
                <a:gd name="T0" fmla="*/ 0 w 1309"/>
                <a:gd name="T1" fmla="*/ 0 h 1198"/>
                <a:gd name="T2" fmla="*/ 111 w 1309"/>
                <a:gd name="T3" fmla="*/ 8 h 1198"/>
                <a:gd name="T4" fmla="*/ 220 w 1309"/>
                <a:gd name="T5" fmla="*/ 21 h 1198"/>
                <a:gd name="T6" fmla="*/ 323 w 1309"/>
                <a:gd name="T7" fmla="*/ 41 h 1198"/>
                <a:gd name="T8" fmla="*/ 420 w 1309"/>
                <a:gd name="T9" fmla="*/ 66 h 1198"/>
                <a:gd name="T10" fmla="*/ 516 w 1309"/>
                <a:gd name="T11" fmla="*/ 93 h 1198"/>
                <a:gd name="T12" fmla="*/ 605 w 1309"/>
                <a:gd name="T13" fmla="*/ 128 h 1198"/>
                <a:gd name="T14" fmla="*/ 691 w 1309"/>
                <a:gd name="T15" fmla="*/ 165 h 1198"/>
                <a:gd name="T16" fmla="*/ 772 w 1309"/>
                <a:gd name="T17" fmla="*/ 206 h 1198"/>
                <a:gd name="T18" fmla="*/ 850 w 1309"/>
                <a:gd name="T19" fmla="*/ 251 h 1198"/>
                <a:gd name="T20" fmla="*/ 926 w 1309"/>
                <a:gd name="T21" fmla="*/ 301 h 1198"/>
                <a:gd name="T22" fmla="*/ 1064 w 1309"/>
                <a:gd name="T23" fmla="*/ 408 h 1198"/>
                <a:gd name="T24" fmla="*/ 1193 w 1309"/>
                <a:gd name="T25" fmla="*/ 527 h 1198"/>
                <a:gd name="T26" fmla="*/ 1309 w 1309"/>
                <a:gd name="T27" fmla="*/ 657 h 1198"/>
                <a:gd name="T28" fmla="*/ 1303 w 1309"/>
                <a:gd name="T29" fmla="*/ 723 h 1198"/>
                <a:gd name="T30" fmla="*/ 1278 w 1309"/>
                <a:gd name="T31" fmla="*/ 918 h 1198"/>
                <a:gd name="T32" fmla="*/ 1253 w 1309"/>
                <a:gd name="T33" fmla="*/ 1122 h 1198"/>
                <a:gd name="T34" fmla="*/ 1245 w 1309"/>
                <a:gd name="T35" fmla="*/ 1198 h 1198"/>
                <a:gd name="T36" fmla="*/ 1049 w 1309"/>
                <a:gd name="T37" fmla="*/ 1175 h 1198"/>
                <a:gd name="T38" fmla="*/ 860 w 1309"/>
                <a:gd name="T39" fmla="*/ 1149 h 1198"/>
                <a:gd name="T40" fmla="*/ 757 w 1309"/>
                <a:gd name="T41" fmla="*/ 1140 h 1198"/>
                <a:gd name="T42" fmla="*/ 739 w 1309"/>
                <a:gd name="T43" fmla="*/ 1140 h 1198"/>
                <a:gd name="T44" fmla="*/ 730 w 1309"/>
                <a:gd name="T45" fmla="*/ 1138 h 1198"/>
                <a:gd name="T46" fmla="*/ 708 w 1309"/>
                <a:gd name="T47" fmla="*/ 1116 h 1198"/>
                <a:gd name="T48" fmla="*/ 662 w 1309"/>
                <a:gd name="T49" fmla="*/ 1064 h 1198"/>
                <a:gd name="T50" fmla="*/ 632 w 1309"/>
                <a:gd name="T51" fmla="*/ 1033 h 1198"/>
                <a:gd name="T52" fmla="*/ 568 w 1309"/>
                <a:gd name="T53" fmla="*/ 976 h 1198"/>
                <a:gd name="T54" fmla="*/ 498 w 1309"/>
                <a:gd name="T55" fmla="*/ 924 h 1198"/>
                <a:gd name="T56" fmla="*/ 422 w 1309"/>
                <a:gd name="T57" fmla="*/ 879 h 1198"/>
                <a:gd name="T58" fmla="*/ 341 w 1309"/>
                <a:gd name="T59" fmla="*/ 838 h 1198"/>
                <a:gd name="T60" fmla="*/ 255 w 1309"/>
                <a:gd name="T61" fmla="*/ 805 h 1198"/>
                <a:gd name="T62" fmla="*/ 162 w 1309"/>
                <a:gd name="T63" fmla="*/ 780 h 1198"/>
                <a:gd name="T64" fmla="*/ 64 w 1309"/>
                <a:gd name="T65" fmla="*/ 760 h 1198"/>
                <a:gd name="T66" fmla="*/ 14 w 1309"/>
                <a:gd name="T67" fmla="*/ 752 h 1198"/>
                <a:gd name="T68" fmla="*/ 12 w 1309"/>
                <a:gd name="T69" fmla="*/ 751 h 1198"/>
                <a:gd name="T70" fmla="*/ 28 w 1309"/>
                <a:gd name="T71" fmla="*/ 733 h 1198"/>
                <a:gd name="T72" fmla="*/ 113 w 1309"/>
                <a:gd name="T73" fmla="*/ 647 h 1198"/>
                <a:gd name="T74" fmla="*/ 292 w 1309"/>
                <a:gd name="T75" fmla="*/ 476 h 1198"/>
                <a:gd name="T76" fmla="*/ 376 w 1309"/>
                <a:gd name="T77" fmla="*/ 389 h 1198"/>
                <a:gd name="T78" fmla="*/ 189 w 1309"/>
                <a:gd name="T79" fmla="*/ 192 h 1198"/>
                <a:gd name="T80" fmla="*/ 0 w 1309"/>
                <a:gd name="T81"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9" h="1198">
                  <a:moveTo>
                    <a:pt x="0" y="0"/>
                  </a:moveTo>
                  <a:lnTo>
                    <a:pt x="0" y="0"/>
                  </a:lnTo>
                  <a:lnTo>
                    <a:pt x="57" y="2"/>
                  </a:lnTo>
                  <a:lnTo>
                    <a:pt x="111" y="8"/>
                  </a:lnTo>
                  <a:lnTo>
                    <a:pt x="166" y="13"/>
                  </a:lnTo>
                  <a:lnTo>
                    <a:pt x="220" y="21"/>
                  </a:lnTo>
                  <a:lnTo>
                    <a:pt x="271" y="31"/>
                  </a:lnTo>
                  <a:lnTo>
                    <a:pt x="323" y="41"/>
                  </a:lnTo>
                  <a:lnTo>
                    <a:pt x="372" y="52"/>
                  </a:lnTo>
                  <a:lnTo>
                    <a:pt x="420" y="66"/>
                  </a:lnTo>
                  <a:lnTo>
                    <a:pt x="469" y="80"/>
                  </a:lnTo>
                  <a:lnTo>
                    <a:pt x="516" y="93"/>
                  </a:lnTo>
                  <a:lnTo>
                    <a:pt x="560" y="111"/>
                  </a:lnTo>
                  <a:lnTo>
                    <a:pt x="605" y="128"/>
                  </a:lnTo>
                  <a:lnTo>
                    <a:pt x="648" y="146"/>
                  </a:lnTo>
                  <a:lnTo>
                    <a:pt x="691" y="165"/>
                  </a:lnTo>
                  <a:lnTo>
                    <a:pt x="732" y="185"/>
                  </a:lnTo>
                  <a:lnTo>
                    <a:pt x="772" y="206"/>
                  </a:lnTo>
                  <a:lnTo>
                    <a:pt x="811" y="229"/>
                  </a:lnTo>
                  <a:lnTo>
                    <a:pt x="850" y="251"/>
                  </a:lnTo>
                  <a:lnTo>
                    <a:pt x="889" y="276"/>
                  </a:lnTo>
                  <a:lnTo>
                    <a:pt x="926" y="301"/>
                  </a:lnTo>
                  <a:lnTo>
                    <a:pt x="996" y="352"/>
                  </a:lnTo>
                  <a:lnTo>
                    <a:pt x="1064" y="408"/>
                  </a:lnTo>
                  <a:lnTo>
                    <a:pt x="1130" y="467"/>
                  </a:lnTo>
                  <a:lnTo>
                    <a:pt x="1193" y="527"/>
                  </a:lnTo>
                  <a:lnTo>
                    <a:pt x="1253" y="591"/>
                  </a:lnTo>
                  <a:lnTo>
                    <a:pt x="1309" y="657"/>
                  </a:lnTo>
                  <a:lnTo>
                    <a:pt x="1309" y="657"/>
                  </a:lnTo>
                  <a:lnTo>
                    <a:pt x="1303" y="723"/>
                  </a:lnTo>
                  <a:lnTo>
                    <a:pt x="1296" y="789"/>
                  </a:lnTo>
                  <a:lnTo>
                    <a:pt x="1278" y="918"/>
                  </a:lnTo>
                  <a:lnTo>
                    <a:pt x="1261" y="1052"/>
                  </a:lnTo>
                  <a:lnTo>
                    <a:pt x="1253" y="1122"/>
                  </a:lnTo>
                  <a:lnTo>
                    <a:pt x="1245" y="1198"/>
                  </a:lnTo>
                  <a:lnTo>
                    <a:pt x="1245" y="1198"/>
                  </a:lnTo>
                  <a:lnTo>
                    <a:pt x="1144" y="1186"/>
                  </a:lnTo>
                  <a:lnTo>
                    <a:pt x="1049" y="1175"/>
                  </a:lnTo>
                  <a:lnTo>
                    <a:pt x="860" y="1149"/>
                  </a:lnTo>
                  <a:lnTo>
                    <a:pt x="860" y="1149"/>
                  </a:lnTo>
                  <a:lnTo>
                    <a:pt x="809" y="1145"/>
                  </a:lnTo>
                  <a:lnTo>
                    <a:pt x="757" y="1140"/>
                  </a:lnTo>
                  <a:lnTo>
                    <a:pt x="757" y="1140"/>
                  </a:lnTo>
                  <a:lnTo>
                    <a:pt x="739" y="1140"/>
                  </a:lnTo>
                  <a:lnTo>
                    <a:pt x="730" y="1138"/>
                  </a:lnTo>
                  <a:lnTo>
                    <a:pt x="730" y="1138"/>
                  </a:lnTo>
                  <a:lnTo>
                    <a:pt x="722" y="1132"/>
                  </a:lnTo>
                  <a:lnTo>
                    <a:pt x="708" y="1116"/>
                  </a:lnTo>
                  <a:lnTo>
                    <a:pt x="691" y="1095"/>
                  </a:lnTo>
                  <a:lnTo>
                    <a:pt x="662" y="1064"/>
                  </a:lnTo>
                  <a:lnTo>
                    <a:pt x="662" y="1064"/>
                  </a:lnTo>
                  <a:lnTo>
                    <a:pt x="632" y="1033"/>
                  </a:lnTo>
                  <a:lnTo>
                    <a:pt x="599" y="1003"/>
                  </a:lnTo>
                  <a:lnTo>
                    <a:pt x="568" y="976"/>
                  </a:lnTo>
                  <a:lnTo>
                    <a:pt x="533" y="949"/>
                  </a:lnTo>
                  <a:lnTo>
                    <a:pt x="498" y="924"/>
                  </a:lnTo>
                  <a:lnTo>
                    <a:pt x="461" y="900"/>
                  </a:lnTo>
                  <a:lnTo>
                    <a:pt x="422" y="879"/>
                  </a:lnTo>
                  <a:lnTo>
                    <a:pt x="382" y="858"/>
                  </a:lnTo>
                  <a:lnTo>
                    <a:pt x="341" y="838"/>
                  </a:lnTo>
                  <a:lnTo>
                    <a:pt x="298" y="821"/>
                  </a:lnTo>
                  <a:lnTo>
                    <a:pt x="255" y="805"/>
                  </a:lnTo>
                  <a:lnTo>
                    <a:pt x="208" y="791"/>
                  </a:lnTo>
                  <a:lnTo>
                    <a:pt x="162" y="780"/>
                  </a:lnTo>
                  <a:lnTo>
                    <a:pt x="115" y="768"/>
                  </a:lnTo>
                  <a:lnTo>
                    <a:pt x="64" y="760"/>
                  </a:lnTo>
                  <a:lnTo>
                    <a:pt x="14" y="752"/>
                  </a:lnTo>
                  <a:lnTo>
                    <a:pt x="14" y="752"/>
                  </a:lnTo>
                  <a:lnTo>
                    <a:pt x="12" y="752"/>
                  </a:lnTo>
                  <a:lnTo>
                    <a:pt x="12" y="751"/>
                  </a:lnTo>
                  <a:lnTo>
                    <a:pt x="14" y="745"/>
                  </a:lnTo>
                  <a:lnTo>
                    <a:pt x="28" y="733"/>
                  </a:lnTo>
                  <a:lnTo>
                    <a:pt x="28" y="733"/>
                  </a:lnTo>
                  <a:lnTo>
                    <a:pt x="113" y="647"/>
                  </a:lnTo>
                  <a:lnTo>
                    <a:pt x="203" y="562"/>
                  </a:lnTo>
                  <a:lnTo>
                    <a:pt x="292" y="476"/>
                  </a:lnTo>
                  <a:lnTo>
                    <a:pt x="335" y="432"/>
                  </a:lnTo>
                  <a:lnTo>
                    <a:pt x="376" y="389"/>
                  </a:lnTo>
                  <a:lnTo>
                    <a:pt x="376" y="389"/>
                  </a:lnTo>
                  <a:lnTo>
                    <a:pt x="189" y="192"/>
                  </a:lnTo>
                  <a:lnTo>
                    <a:pt x="96" y="95"/>
                  </a:lnTo>
                  <a:lnTo>
                    <a:pt x="0" y="0"/>
                  </a:lnTo>
                  <a:lnTo>
                    <a:pt x="0" y="0"/>
                  </a:lnTo>
                  <a:close/>
                </a:path>
              </a:pathLst>
            </a:custGeom>
            <a:solidFill>
              <a:sysClr val="window" lastClr="FFFFFF">
                <a:lumMod val="75000"/>
              </a:sysClr>
            </a:solidFill>
            <a:ln w="25400">
              <a:solidFill>
                <a:srgbClr val="F14124">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7" name="green">
              <a:hlinkClick r:id="rId6" action="ppaction://hlinksldjump"/>
            </p:cNvPr>
            <p:cNvSpPr>
              <a:spLocks/>
            </p:cNvSpPr>
            <p:nvPr/>
          </p:nvSpPr>
          <p:spPr bwMode="auto">
            <a:xfrm>
              <a:off x="7472833" y="2062257"/>
              <a:ext cx="1262995" cy="2335861"/>
            </a:xfrm>
            <a:custGeom>
              <a:avLst/>
              <a:gdLst>
                <a:gd name="T0" fmla="*/ 930 w 930"/>
                <a:gd name="T1" fmla="*/ 996 h 1720"/>
                <a:gd name="T2" fmla="*/ 930 w 930"/>
                <a:gd name="T3" fmla="*/ 996 h 1720"/>
                <a:gd name="T4" fmla="*/ 926 w 930"/>
                <a:gd name="T5" fmla="*/ 916 h 1720"/>
                <a:gd name="T6" fmla="*/ 916 w 930"/>
                <a:gd name="T7" fmla="*/ 840 h 1720"/>
                <a:gd name="T8" fmla="*/ 907 w 930"/>
                <a:gd name="T9" fmla="*/ 769 h 1720"/>
                <a:gd name="T10" fmla="*/ 893 w 930"/>
                <a:gd name="T11" fmla="*/ 697 h 1720"/>
                <a:gd name="T12" fmla="*/ 879 w 930"/>
                <a:gd name="T13" fmla="*/ 628 h 1720"/>
                <a:gd name="T14" fmla="*/ 862 w 930"/>
                <a:gd name="T15" fmla="*/ 562 h 1720"/>
                <a:gd name="T16" fmla="*/ 842 w 930"/>
                <a:gd name="T17" fmla="*/ 498 h 1720"/>
                <a:gd name="T18" fmla="*/ 821 w 930"/>
                <a:gd name="T19" fmla="*/ 436 h 1720"/>
                <a:gd name="T20" fmla="*/ 798 w 930"/>
                <a:gd name="T21" fmla="*/ 376 h 1720"/>
                <a:gd name="T22" fmla="*/ 772 w 930"/>
                <a:gd name="T23" fmla="*/ 317 h 1720"/>
                <a:gd name="T24" fmla="*/ 745 w 930"/>
                <a:gd name="T25" fmla="*/ 261 h 1720"/>
                <a:gd name="T26" fmla="*/ 716 w 930"/>
                <a:gd name="T27" fmla="*/ 204 h 1720"/>
                <a:gd name="T28" fmla="*/ 685 w 930"/>
                <a:gd name="T29" fmla="*/ 152 h 1720"/>
                <a:gd name="T30" fmla="*/ 654 w 930"/>
                <a:gd name="T31" fmla="*/ 99 h 1720"/>
                <a:gd name="T32" fmla="*/ 621 w 930"/>
                <a:gd name="T33" fmla="*/ 49 h 1720"/>
                <a:gd name="T34" fmla="*/ 586 w 930"/>
                <a:gd name="T35" fmla="*/ 0 h 1720"/>
                <a:gd name="T36" fmla="*/ 586 w 930"/>
                <a:gd name="T37" fmla="*/ 0 h 1720"/>
                <a:gd name="T38" fmla="*/ 553 w 930"/>
                <a:gd name="T39" fmla="*/ 273 h 1720"/>
                <a:gd name="T40" fmla="*/ 516 w 930"/>
                <a:gd name="T41" fmla="*/ 541 h 1720"/>
                <a:gd name="T42" fmla="*/ 516 w 930"/>
                <a:gd name="T43" fmla="*/ 541 h 1720"/>
                <a:gd name="T44" fmla="*/ 452 w 930"/>
                <a:gd name="T45" fmla="*/ 535 h 1720"/>
                <a:gd name="T46" fmla="*/ 385 w 930"/>
                <a:gd name="T47" fmla="*/ 527 h 1720"/>
                <a:gd name="T48" fmla="*/ 255 w 930"/>
                <a:gd name="T49" fmla="*/ 512 h 1720"/>
                <a:gd name="T50" fmla="*/ 127 w 930"/>
                <a:gd name="T51" fmla="*/ 496 h 1720"/>
                <a:gd name="T52" fmla="*/ 0 w 930"/>
                <a:gd name="T53" fmla="*/ 483 h 1720"/>
                <a:gd name="T54" fmla="*/ 0 w 930"/>
                <a:gd name="T55" fmla="*/ 483 h 1720"/>
                <a:gd name="T56" fmla="*/ 28 w 930"/>
                <a:gd name="T57" fmla="*/ 523 h 1720"/>
                <a:gd name="T58" fmla="*/ 51 w 930"/>
                <a:gd name="T59" fmla="*/ 566 h 1720"/>
                <a:gd name="T60" fmla="*/ 74 w 930"/>
                <a:gd name="T61" fmla="*/ 611 h 1720"/>
                <a:gd name="T62" fmla="*/ 96 w 930"/>
                <a:gd name="T63" fmla="*/ 656 h 1720"/>
                <a:gd name="T64" fmla="*/ 113 w 930"/>
                <a:gd name="T65" fmla="*/ 704 h 1720"/>
                <a:gd name="T66" fmla="*/ 129 w 930"/>
                <a:gd name="T67" fmla="*/ 755 h 1720"/>
                <a:gd name="T68" fmla="*/ 142 w 930"/>
                <a:gd name="T69" fmla="*/ 805 h 1720"/>
                <a:gd name="T70" fmla="*/ 154 w 930"/>
                <a:gd name="T71" fmla="*/ 856 h 1720"/>
                <a:gd name="T72" fmla="*/ 164 w 930"/>
                <a:gd name="T73" fmla="*/ 909 h 1720"/>
                <a:gd name="T74" fmla="*/ 170 w 930"/>
                <a:gd name="T75" fmla="*/ 961 h 1720"/>
                <a:gd name="T76" fmla="*/ 173 w 930"/>
                <a:gd name="T77" fmla="*/ 1016 h 1720"/>
                <a:gd name="T78" fmla="*/ 173 w 930"/>
                <a:gd name="T79" fmla="*/ 1068 h 1720"/>
                <a:gd name="T80" fmla="*/ 171 w 930"/>
                <a:gd name="T81" fmla="*/ 1123 h 1720"/>
                <a:gd name="T82" fmla="*/ 168 w 930"/>
                <a:gd name="T83" fmla="*/ 1175 h 1720"/>
                <a:gd name="T84" fmla="*/ 160 w 930"/>
                <a:gd name="T85" fmla="*/ 1228 h 1720"/>
                <a:gd name="T86" fmla="*/ 150 w 930"/>
                <a:gd name="T87" fmla="*/ 1280 h 1720"/>
                <a:gd name="T88" fmla="*/ 150 w 930"/>
                <a:gd name="T89" fmla="*/ 1280 h 1720"/>
                <a:gd name="T90" fmla="*/ 218 w 930"/>
                <a:gd name="T91" fmla="*/ 1393 h 1720"/>
                <a:gd name="T92" fmla="*/ 288 w 930"/>
                <a:gd name="T93" fmla="*/ 1506 h 1720"/>
                <a:gd name="T94" fmla="*/ 356 w 930"/>
                <a:gd name="T95" fmla="*/ 1617 h 1720"/>
                <a:gd name="T96" fmla="*/ 422 w 930"/>
                <a:gd name="T97" fmla="*/ 1720 h 1720"/>
                <a:gd name="T98" fmla="*/ 422 w 930"/>
                <a:gd name="T99" fmla="*/ 1720 h 1720"/>
                <a:gd name="T100" fmla="*/ 660 w 930"/>
                <a:gd name="T101" fmla="*/ 1578 h 1720"/>
                <a:gd name="T102" fmla="*/ 778 w 930"/>
                <a:gd name="T103" fmla="*/ 1504 h 1720"/>
                <a:gd name="T104" fmla="*/ 889 w 930"/>
                <a:gd name="T105" fmla="*/ 1434 h 1720"/>
                <a:gd name="T106" fmla="*/ 889 w 930"/>
                <a:gd name="T107" fmla="*/ 1434 h 1720"/>
                <a:gd name="T108" fmla="*/ 897 w 930"/>
                <a:gd name="T109" fmla="*/ 1397 h 1720"/>
                <a:gd name="T110" fmla="*/ 905 w 930"/>
                <a:gd name="T111" fmla="*/ 1358 h 1720"/>
                <a:gd name="T112" fmla="*/ 916 w 930"/>
                <a:gd name="T113" fmla="*/ 1278 h 1720"/>
                <a:gd name="T114" fmla="*/ 924 w 930"/>
                <a:gd name="T115" fmla="*/ 1194 h 1720"/>
                <a:gd name="T116" fmla="*/ 930 w 930"/>
                <a:gd name="T117" fmla="*/ 1109 h 1720"/>
                <a:gd name="T118" fmla="*/ 930 w 930"/>
                <a:gd name="T119" fmla="*/ 996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0" h="1720">
                  <a:moveTo>
                    <a:pt x="930" y="996"/>
                  </a:moveTo>
                  <a:lnTo>
                    <a:pt x="930" y="996"/>
                  </a:lnTo>
                  <a:lnTo>
                    <a:pt x="926" y="916"/>
                  </a:lnTo>
                  <a:lnTo>
                    <a:pt x="916" y="840"/>
                  </a:lnTo>
                  <a:lnTo>
                    <a:pt x="907" y="769"/>
                  </a:lnTo>
                  <a:lnTo>
                    <a:pt x="893" y="697"/>
                  </a:lnTo>
                  <a:lnTo>
                    <a:pt x="879" y="628"/>
                  </a:lnTo>
                  <a:lnTo>
                    <a:pt x="862" y="562"/>
                  </a:lnTo>
                  <a:lnTo>
                    <a:pt x="842" y="498"/>
                  </a:lnTo>
                  <a:lnTo>
                    <a:pt x="821" y="436"/>
                  </a:lnTo>
                  <a:lnTo>
                    <a:pt x="798" y="376"/>
                  </a:lnTo>
                  <a:lnTo>
                    <a:pt x="772" y="317"/>
                  </a:lnTo>
                  <a:lnTo>
                    <a:pt x="745" y="261"/>
                  </a:lnTo>
                  <a:lnTo>
                    <a:pt x="716" y="204"/>
                  </a:lnTo>
                  <a:lnTo>
                    <a:pt x="685" y="152"/>
                  </a:lnTo>
                  <a:lnTo>
                    <a:pt x="654" y="99"/>
                  </a:lnTo>
                  <a:lnTo>
                    <a:pt x="621" y="49"/>
                  </a:lnTo>
                  <a:lnTo>
                    <a:pt x="586" y="0"/>
                  </a:lnTo>
                  <a:lnTo>
                    <a:pt x="586" y="0"/>
                  </a:lnTo>
                  <a:lnTo>
                    <a:pt x="553" y="273"/>
                  </a:lnTo>
                  <a:lnTo>
                    <a:pt x="516" y="541"/>
                  </a:lnTo>
                  <a:lnTo>
                    <a:pt x="516" y="541"/>
                  </a:lnTo>
                  <a:lnTo>
                    <a:pt x="452" y="535"/>
                  </a:lnTo>
                  <a:lnTo>
                    <a:pt x="385" y="527"/>
                  </a:lnTo>
                  <a:lnTo>
                    <a:pt x="255" y="512"/>
                  </a:lnTo>
                  <a:lnTo>
                    <a:pt x="127" y="496"/>
                  </a:lnTo>
                  <a:lnTo>
                    <a:pt x="0" y="483"/>
                  </a:lnTo>
                  <a:lnTo>
                    <a:pt x="0" y="483"/>
                  </a:lnTo>
                  <a:lnTo>
                    <a:pt x="28" y="523"/>
                  </a:lnTo>
                  <a:lnTo>
                    <a:pt x="51" y="566"/>
                  </a:lnTo>
                  <a:lnTo>
                    <a:pt x="74" y="611"/>
                  </a:lnTo>
                  <a:lnTo>
                    <a:pt x="96" y="656"/>
                  </a:lnTo>
                  <a:lnTo>
                    <a:pt x="113" y="704"/>
                  </a:lnTo>
                  <a:lnTo>
                    <a:pt x="129" y="755"/>
                  </a:lnTo>
                  <a:lnTo>
                    <a:pt x="142" y="805"/>
                  </a:lnTo>
                  <a:lnTo>
                    <a:pt x="154" y="856"/>
                  </a:lnTo>
                  <a:lnTo>
                    <a:pt x="164" y="909"/>
                  </a:lnTo>
                  <a:lnTo>
                    <a:pt x="170" y="961"/>
                  </a:lnTo>
                  <a:lnTo>
                    <a:pt x="173" y="1016"/>
                  </a:lnTo>
                  <a:lnTo>
                    <a:pt x="173" y="1068"/>
                  </a:lnTo>
                  <a:lnTo>
                    <a:pt x="171" y="1123"/>
                  </a:lnTo>
                  <a:lnTo>
                    <a:pt x="168" y="1175"/>
                  </a:lnTo>
                  <a:lnTo>
                    <a:pt x="160" y="1228"/>
                  </a:lnTo>
                  <a:lnTo>
                    <a:pt x="150" y="1280"/>
                  </a:lnTo>
                  <a:lnTo>
                    <a:pt x="150" y="1280"/>
                  </a:lnTo>
                  <a:lnTo>
                    <a:pt x="218" y="1393"/>
                  </a:lnTo>
                  <a:lnTo>
                    <a:pt x="288" y="1506"/>
                  </a:lnTo>
                  <a:lnTo>
                    <a:pt x="356" y="1617"/>
                  </a:lnTo>
                  <a:lnTo>
                    <a:pt x="422" y="1720"/>
                  </a:lnTo>
                  <a:lnTo>
                    <a:pt x="422" y="1720"/>
                  </a:lnTo>
                  <a:lnTo>
                    <a:pt x="660" y="1578"/>
                  </a:lnTo>
                  <a:lnTo>
                    <a:pt x="778" y="1504"/>
                  </a:lnTo>
                  <a:lnTo>
                    <a:pt x="889" y="1434"/>
                  </a:lnTo>
                  <a:lnTo>
                    <a:pt x="889" y="1434"/>
                  </a:lnTo>
                  <a:lnTo>
                    <a:pt x="897" y="1397"/>
                  </a:lnTo>
                  <a:lnTo>
                    <a:pt x="905" y="1358"/>
                  </a:lnTo>
                  <a:lnTo>
                    <a:pt x="916" y="1278"/>
                  </a:lnTo>
                  <a:lnTo>
                    <a:pt x="924" y="1194"/>
                  </a:lnTo>
                  <a:lnTo>
                    <a:pt x="930" y="1109"/>
                  </a:lnTo>
                  <a:lnTo>
                    <a:pt x="930" y="996"/>
                  </a:lnTo>
                  <a:close/>
                </a:path>
              </a:pathLst>
            </a:custGeom>
            <a:solidFill>
              <a:sysClr val="window" lastClr="FFFFFF">
                <a:lumMod val="75000"/>
              </a:sysClr>
            </a:solidFill>
            <a:ln w="25400">
              <a:solidFill>
                <a:srgbClr val="A7EA52">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8" name="orange">
              <a:hlinkClick r:id="rId7" action="ppaction://hlinksldjump"/>
            </p:cNvPr>
            <p:cNvSpPr>
              <a:spLocks/>
            </p:cNvSpPr>
            <p:nvPr/>
          </p:nvSpPr>
          <p:spPr bwMode="auto">
            <a:xfrm>
              <a:off x="4487820" y="1066800"/>
              <a:ext cx="2324996" cy="1468062"/>
            </a:xfrm>
            <a:custGeom>
              <a:avLst/>
              <a:gdLst>
                <a:gd name="T0" fmla="*/ 1288 w 1712"/>
                <a:gd name="T1" fmla="*/ 0 h 1081"/>
                <a:gd name="T2" fmla="*/ 1183 w 1712"/>
                <a:gd name="T3" fmla="*/ 10 h 1081"/>
                <a:gd name="T4" fmla="*/ 1082 w 1712"/>
                <a:gd name="T5" fmla="*/ 23 h 1081"/>
                <a:gd name="T6" fmla="*/ 985 w 1712"/>
                <a:gd name="T7" fmla="*/ 41 h 1081"/>
                <a:gd name="T8" fmla="*/ 889 w 1712"/>
                <a:gd name="T9" fmla="*/ 62 h 1081"/>
                <a:gd name="T10" fmla="*/ 712 w 1712"/>
                <a:gd name="T11" fmla="*/ 119 h 1081"/>
                <a:gd name="T12" fmla="*/ 549 w 1712"/>
                <a:gd name="T13" fmla="*/ 189 h 1081"/>
                <a:gd name="T14" fmla="*/ 399 w 1712"/>
                <a:gd name="T15" fmla="*/ 272 h 1081"/>
                <a:gd name="T16" fmla="*/ 261 w 1712"/>
                <a:gd name="T17" fmla="*/ 368 h 1081"/>
                <a:gd name="T18" fmla="*/ 135 w 1712"/>
                <a:gd name="T19" fmla="*/ 473 h 1081"/>
                <a:gd name="T20" fmla="*/ 20 w 1712"/>
                <a:gd name="T21" fmla="*/ 589 h 1081"/>
                <a:gd name="T22" fmla="*/ 8 w 1712"/>
                <a:gd name="T23" fmla="*/ 605 h 1081"/>
                <a:gd name="T24" fmla="*/ 0 w 1712"/>
                <a:gd name="T25" fmla="*/ 619 h 1081"/>
                <a:gd name="T26" fmla="*/ 271 w 1712"/>
                <a:gd name="T27" fmla="*/ 591 h 1081"/>
                <a:gd name="T28" fmla="*/ 541 w 1712"/>
                <a:gd name="T29" fmla="*/ 566 h 1081"/>
                <a:gd name="T30" fmla="*/ 596 w 1712"/>
                <a:gd name="T31" fmla="*/ 1081 h 1081"/>
                <a:gd name="T32" fmla="*/ 656 w 1712"/>
                <a:gd name="T33" fmla="*/ 1023 h 1081"/>
                <a:gd name="T34" fmla="*/ 720 w 1712"/>
                <a:gd name="T35" fmla="*/ 971 h 1081"/>
                <a:gd name="T36" fmla="*/ 792 w 1712"/>
                <a:gd name="T37" fmla="*/ 922 h 1081"/>
                <a:gd name="T38" fmla="*/ 868 w 1712"/>
                <a:gd name="T39" fmla="*/ 877 h 1081"/>
                <a:gd name="T40" fmla="*/ 948 w 1712"/>
                <a:gd name="T41" fmla="*/ 838 h 1081"/>
                <a:gd name="T42" fmla="*/ 1035 w 1712"/>
                <a:gd name="T43" fmla="*/ 805 h 1081"/>
                <a:gd name="T44" fmla="*/ 1129 w 1712"/>
                <a:gd name="T45" fmla="*/ 780 h 1081"/>
                <a:gd name="T46" fmla="*/ 1226 w 1712"/>
                <a:gd name="T47" fmla="*/ 764 h 1081"/>
                <a:gd name="T48" fmla="*/ 1257 w 1712"/>
                <a:gd name="T49" fmla="*/ 760 h 1081"/>
                <a:gd name="T50" fmla="*/ 1323 w 1712"/>
                <a:gd name="T51" fmla="*/ 759 h 1081"/>
                <a:gd name="T52" fmla="*/ 1341 w 1712"/>
                <a:gd name="T53" fmla="*/ 757 h 1081"/>
                <a:gd name="T54" fmla="*/ 1364 w 1712"/>
                <a:gd name="T55" fmla="*/ 739 h 1081"/>
                <a:gd name="T56" fmla="*/ 1389 w 1712"/>
                <a:gd name="T57" fmla="*/ 714 h 1081"/>
                <a:gd name="T58" fmla="*/ 1551 w 1712"/>
                <a:gd name="T59" fmla="*/ 556 h 1081"/>
                <a:gd name="T60" fmla="*/ 1671 w 1712"/>
                <a:gd name="T61" fmla="*/ 438 h 1081"/>
                <a:gd name="T62" fmla="*/ 1712 w 1712"/>
                <a:gd name="T63" fmla="*/ 399 h 1081"/>
                <a:gd name="T64" fmla="*/ 1521 w 1712"/>
                <a:gd name="T65" fmla="*/ 198 h 1081"/>
                <a:gd name="T66" fmla="*/ 1331 w 1712"/>
                <a:gd name="T67" fmla="*/ 0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2" h="1081">
                  <a:moveTo>
                    <a:pt x="1288" y="0"/>
                  </a:moveTo>
                  <a:lnTo>
                    <a:pt x="1288" y="0"/>
                  </a:lnTo>
                  <a:lnTo>
                    <a:pt x="1236" y="4"/>
                  </a:lnTo>
                  <a:lnTo>
                    <a:pt x="1183" y="10"/>
                  </a:lnTo>
                  <a:lnTo>
                    <a:pt x="1132" y="16"/>
                  </a:lnTo>
                  <a:lnTo>
                    <a:pt x="1082" y="23"/>
                  </a:lnTo>
                  <a:lnTo>
                    <a:pt x="1033" y="31"/>
                  </a:lnTo>
                  <a:lnTo>
                    <a:pt x="985" y="41"/>
                  </a:lnTo>
                  <a:lnTo>
                    <a:pt x="936" y="51"/>
                  </a:lnTo>
                  <a:lnTo>
                    <a:pt x="889" y="62"/>
                  </a:lnTo>
                  <a:lnTo>
                    <a:pt x="800" y="89"/>
                  </a:lnTo>
                  <a:lnTo>
                    <a:pt x="712" y="119"/>
                  </a:lnTo>
                  <a:lnTo>
                    <a:pt x="631" y="152"/>
                  </a:lnTo>
                  <a:lnTo>
                    <a:pt x="549" y="189"/>
                  </a:lnTo>
                  <a:lnTo>
                    <a:pt x="473" y="228"/>
                  </a:lnTo>
                  <a:lnTo>
                    <a:pt x="399" y="272"/>
                  </a:lnTo>
                  <a:lnTo>
                    <a:pt x="329" y="317"/>
                  </a:lnTo>
                  <a:lnTo>
                    <a:pt x="261" y="368"/>
                  </a:lnTo>
                  <a:lnTo>
                    <a:pt x="197" y="418"/>
                  </a:lnTo>
                  <a:lnTo>
                    <a:pt x="135" y="473"/>
                  </a:lnTo>
                  <a:lnTo>
                    <a:pt x="76" y="531"/>
                  </a:lnTo>
                  <a:lnTo>
                    <a:pt x="20" y="589"/>
                  </a:lnTo>
                  <a:lnTo>
                    <a:pt x="20" y="589"/>
                  </a:lnTo>
                  <a:lnTo>
                    <a:pt x="8" y="605"/>
                  </a:lnTo>
                  <a:lnTo>
                    <a:pt x="2" y="613"/>
                  </a:lnTo>
                  <a:lnTo>
                    <a:pt x="0" y="619"/>
                  </a:lnTo>
                  <a:lnTo>
                    <a:pt x="0" y="619"/>
                  </a:lnTo>
                  <a:lnTo>
                    <a:pt x="271" y="591"/>
                  </a:lnTo>
                  <a:lnTo>
                    <a:pt x="541" y="566"/>
                  </a:lnTo>
                  <a:lnTo>
                    <a:pt x="541" y="566"/>
                  </a:lnTo>
                  <a:lnTo>
                    <a:pt x="596" y="1081"/>
                  </a:lnTo>
                  <a:lnTo>
                    <a:pt x="596" y="1081"/>
                  </a:lnTo>
                  <a:lnTo>
                    <a:pt x="625" y="1052"/>
                  </a:lnTo>
                  <a:lnTo>
                    <a:pt x="656" y="1023"/>
                  </a:lnTo>
                  <a:lnTo>
                    <a:pt x="687" y="996"/>
                  </a:lnTo>
                  <a:lnTo>
                    <a:pt x="720" y="971"/>
                  </a:lnTo>
                  <a:lnTo>
                    <a:pt x="755" y="945"/>
                  </a:lnTo>
                  <a:lnTo>
                    <a:pt x="792" y="922"/>
                  </a:lnTo>
                  <a:lnTo>
                    <a:pt x="829" y="899"/>
                  </a:lnTo>
                  <a:lnTo>
                    <a:pt x="868" y="877"/>
                  </a:lnTo>
                  <a:lnTo>
                    <a:pt x="907" y="856"/>
                  </a:lnTo>
                  <a:lnTo>
                    <a:pt x="948" y="838"/>
                  </a:lnTo>
                  <a:lnTo>
                    <a:pt x="990" y="821"/>
                  </a:lnTo>
                  <a:lnTo>
                    <a:pt x="1035" y="805"/>
                  </a:lnTo>
                  <a:lnTo>
                    <a:pt x="1082" y="792"/>
                  </a:lnTo>
                  <a:lnTo>
                    <a:pt x="1129" y="780"/>
                  </a:lnTo>
                  <a:lnTo>
                    <a:pt x="1175" y="770"/>
                  </a:lnTo>
                  <a:lnTo>
                    <a:pt x="1226" y="764"/>
                  </a:lnTo>
                  <a:lnTo>
                    <a:pt x="1226" y="764"/>
                  </a:lnTo>
                  <a:lnTo>
                    <a:pt x="1257" y="760"/>
                  </a:lnTo>
                  <a:lnTo>
                    <a:pt x="1292" y="759"/>
                  </a:lnTo>
                  <a:lnTo>
                    <a:pt x="1323" y="759"/>
                  </a:lnTo>
                  <a:lnTo>
                    <a:pt x="1341" y="757"/>
                  </a:lnTo>
                  <a:lnTo>
                    <a:pt x="1341" y="757"/>
                  </a:lnTo>
                  <a:lnTo>
                    <a:pt x="1350" y="751"/>
                  </a:lnTo>
                  <a:lnTo>
                    <a:pt x="1364" y="739"/>
                  </a:lnTo>
                  <a:lnTo>
                    <a:pt x="1389" y="714"/>
                  </a:lnTo>
                  <a:lnTo>
                    <a:pt x="1389" y="714"/>
                  </a:lnTo>
                  <a:lnTo>
                    <a:pt x="1471" y="636"/>
                  </a:lnTo>
                  <a:lnTo>
                    <a:pt x="1551" y="556"/>
                  </a:lnTo>
                  <a:lnTo>
                    <a:pt x="1630" y="477"/>
                  </a:lnTo>
                  <a:lnTo>
                    <a:pt x="1671" y="438"/>
                  </a:lnTo>
                  <a:lnTo>
                    <a:pt x="1712" y="399"/>
                  </a:lnTo>
                  <a:lnTo>
                    <a:pt x="1712" y="399"/>
                  </a:lnTo>
                  <a:lnTo>
                    <a:pt x="1619" y="298"/>
                  </a:lnTo>
                  <a:lnTo>
                    <a:pt x="1521" y="198"/>
                  </a:lnTo>
                  <a:lnTo>
                    <a:pt x="1426" y="99"/>
                  </a:lnTo>
                  <a:lnTo>
                    <a:pt x="1331" y="0"/>
                  </a:lnTo>
                  <a:lnTo>
                    <a:pt x="1288" y="0"/>
                  </a:lnTo>
                  <a:close/>
                </a:path>
              </a:pathLst>
            </a:custGeom>
            <a:solidFill>
              <a:srgbClr val="FF8021">
                <a:lumMod val="75000"/>
              </a:srgbClr>
            </a:solidFill>
            <a:ln w="25400">
              <a:solidFill>
                <a:srgbClr val="FF8021">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9" name="lightblue">
              <a:hlinkClick r:id="rId8" action="ppaction://hlinksldjump"/>
            </p:cNvPr>
            <p:cNvSpPr>
              <a:spLocks/>
            </p:cNvSpPr>
            <p:nvPr/>
          </p:nvSpPr>
          <p:spPr bwMode="auto">
            <a:xfrm>
              <a:off x="3886200" y="1927809"/>
              <a:ext cx="1333614" cy="2004495"/>
            </a:xfrm>
            <a:custGeom>
              <a:avLst/>
              <a:gdLst>
                <a:gd name="T0" fmla="*/ 2 w 982"/>
                <a:gd name="T1" fmla="*/ 1208 h 1476"/>
                <a:gd name="T2" fmla="*/ 14 w 982"/>
                <a:gd name="T3" fmla="*/ 1346 h 1476"/>
                <a:gd name="T4" fmla="*/ 29 w 982"/>
                <a:gd name="T5" fmla="*/ 1447 h 1476"/>
                <a:gd name="T6" fmla="*/ 37 w 982"/>
                <a:gd name="T7" fmla="*/ 1476 h 1476"/>
                <a:gd name="T8" fmla="*/ 259 w 982"/>
                <a:gd name="T9" fmla="*/ 1132 h 1476"/>
                <a:gd name="T10" fmla="*/ 333 w 982"/>
                <a:gd name="T11" fmla="*/ 1019 h 1476"/>
                <a:gd name="T12" fmla="*/ 770 w 982"/>
                <a:gd name="T13" fmla="*/ 1301 h 1476"/>
                <a:gd name="T14" fmla="*/ 764 w 982"/>
                <a:gd name="T15" fmla="*/ 1247 h 1476"/>
                <a:gd name="T16" fmla="*/ 760 w 982"/>
                <a:gd name="T17" fmla="*/ 1138 h 1476"/>
                <a:gd name="T18" fmla="*/ 768 w 982"/>
                <a:gd name="T19" fmla="*/ 1029 h 1476"/>
                <a:gd name="T20" fmla="*/ 788 w 982"/>
                <a:gd name="T21" fmla="*/ 922 h 1476"/>
                <a:gd name="T22" fmla="*/ 817 w 982"/>
                <a:gd name="T23" fmla="*/ 819 h 1476"/>
                <a:gd name="T24" fmla="*/ 854 w 982"/>
                <a:gd name="T25" fmla="*/ 722 h 1476"/>
                <a:gd name="T26" fmla="*/ 901 w 982"/>
                <a:gd name="T27" fmla="*/ 632 h 1476"/>
                <a:gd name="T28" fmla="*/ 953 w 982"/>
                <a:gd name="T29" fmla="*/ 550 h 1476"/>
                <a:gd name="T30" fmla="*/ 982 w 982"/>
                <a:gd name="T31" fmla="*/ 514 h 1476"/>
                <a:gd name="T32" fmla="*/ 953 w 982"/>
                <a:gd name="T33" fmla="*/ 253 h 1476"/>
                <a:gd name="T34" fmla="*/ 924 w 982"/>
                <a:gd name="T35" fmla="*/ 0 h 1476"/>
                <a:gd name="T36" fmla="*/ 796 w 982"/>
                <a:gd name="T37" fmla="*/ 14 h 1476"/>
                <a:gd name="T38" fmla="*/ 548 w 982"/>
                <a:gd name="T39" fmla="*/ 35 h 1476"/>
                <a:gd name="T40" fmla="*/ 414 w 982"/>
                <a:gd name="T41" fmla="*/ 49 h 1476"/>
                <a:gd name="T42" fmla="*/ 381 w 982"/>
                <a:gd name="T43" fmla="*/ 55 h 1476"/>
                <a:gd name="T44" fmla="*/ 373 w 982"/>
                <a:gd name="T45" fmla="*/ 60 h 1476"/>
                <a:gd name="T46" fmla="*/ 342 w 982"/>
                <a:gd name="T47" fmla="*/ 101 h 1476"/>
                <a:gd name="T48" fmla="*/ 307 w 982"/>
                <a:gd name="T49" fmla="*/ 158 h 1476"/>
                <a:gd name="T50" fmla="*/ 257 w 982"/>
                <a:gd name="T51" fmla="*/ 237 h 1476"/>
                <a:gd name="T52" fmla="*/ 208 w 982"/>
                <a:gd name="T53" fmla="*/ 321 h 1476"/>
                <a:gd name="T54" fmla="*/ 165 w 982"/>
                <a:gd name="T55" fmla="*/ 410 h 1476"/>
                <a:gd name="T56" fmla="*/ 126 w 982"/>
                <a:gd name="T57" fmla="*/ 504 h 1476"/>
                <a:gd name="T58" fmla="*/ 91 w 982"/>
                <a:gd name="T59" fmla="*/ 601 h 1476"/>
                <a:gd name="T60" fmla="*/ 60 w 982"/>
                <a:gd name="T61" fmla="*/ 702 h 1476"/>
                <a:gd name="T62" fmla="*/ 37 w 982"/>
                <a:gd name="T63" fmla="*/ 809 h 1476"/>
                <a:gd name="T64" fmla="*/ 19 w 982"/>
                <a:gd name="T65" fmla="*/ 920 h 1476"/>
                <a:gd name="T66" fmla="*/ 14 w 982"/>
                <a:gd name="T67" fmla="*/ 976 h 1476"/>
                <a:gd name="T68" fmla="*/ 0 w 982"/>
                <a:gd name="T69" fmla="*/ 1134 h 1476"/>
                <a:gd name="T70" fmla="*/ 2 w 982"/>
                <a:gd name="T71" fmla="*/ 1208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2" h="1476">
                  <a:moveTo>
                    <a:pt x="2" y="1208"/>
                  </a:moveTo>
                  <a:lnTo>
                    <a:pt x="2" y="1208"/>
                  </a:lnTo>
                  <a:lnTo>
                    <a:pt x="8" y="1278"/>
                  </a:lnTo>
                  <a:lnTo>
                    <a:pt x="14" y="1346"/>
                  </a:lnTo>
                  <a:lnTo>
                    <a:pt x="23" y="1414"/>
                  </a:lnTo>
                  <a:lnTo>
                    <a:pt x="29" y="1447"/>
                  </a:lnTo>
                  <a:lnTo>
                    <a:pt x="37" y="1476"/>
                  </a:lnTo>
                  <a:lnTo>
                    <a:pt x="37" y="1476"/>
                  </a:lnTo>
                  <a:lnTo>
                    <a:pt x="185" y="1245"/>
                  </a:lnTo>
                  <a:lnTo>
                    <a:pt x="259" y="1132"/>
                  </a:lnTo>
                  <a:lnTo>
                    <a:pt x="333" y="1019"/>
                  </a:lnTo>
                  <a:lnTo>
                    <a:pt x="333" y="1019"/>
                  </a:lnTo>
                  <a:lnTo>
                    <a:pt x="554" y="1163"/>
                  </a:lnTo>
                  <a:lnTo>
                    <a:pt x="770" y="1301"/>
                  </a:lnTo>
                  <a:lnTo>
                    <a:pt x="770" y="1301"/>
                  </a:lnTo>
                  <a:lnTo>
                    <a:pt x="764" y="1247"/>
                  </a:lnTo>
                  <a:lnTo>
                    <a:pt x="760" y="1192"/>
                  </a:lnTo>
                  <a:lnTo>
                    <a:pt x="760" y="1138"/>
                  </a:lnTo>
                  <a:lnTo>
                    <a:pt x="762" y="1083"/>
                  </a:lnTo>
                  <a:lnTo>
                    <a:pt x="768" y="1029"/>
                  </a:lnTo>
                  <a:lnTo>
                    <a:pt x="778" y="975"/>
                  </a:lnTo>
                  <a:lnTo>
                    <a:pt x="788" y="922"/>
                  </a:lnTo>
                  <a:lnTo>
                    <a:pt x="801" y="871"/>
                  </a:lnTo>
                  <a:lnTo>
                    <a:pt x="817" y="819"/>
                  </a:lnTo>
                  <a:lnTo>
                    <a:pt x="834" y="770"/>
                  </a:lnTo>
                  <a:lnTo>
                    <a:pt x="854" y="722"/>
                  </a:lnTo>
                  <a:lnTo>
                    <a:pt x="877" y="677"/>
                  </a:lnTo>
                  <a:lnTo>
                    <a:pt x="901" y="632"/>
                  </a:lnTo>
                  <a:lnTo>
                    <a:pt x="926" y="591"/>
                  </a:lnTo>
                  <a:lnTo>
                    <a:pt x="953" y="550"/>
                  </a:lnTo>
                  <a:lnTo>
                    <a:pt x="982" y="514"/>
                  </a:lnTo>
                  <a:lnTo>
                    <a:pt x="982" y="514"/>
                  </a:lnTo>
                  <a:lnTo>
                    <a:pt x="967" y="383"/>
                  </a:lnTo>
                  <a:lnTo>
                    <a:pt x="953" y="253"/>
                  </a:lnTo>
                  <a:lnTo>
                    <a:pt x="939" y="125"/>
                  </a:lnTo>
                  <a:lnTo>
                    <a:pt x="924" y="0"/>
                  </a:lnTo>
                  <a:lnTo>
                    <a:pt x="924" y="0"/>
                  </a:lnTo>
                  <a:lnTo>
                    <a:pt x="796" y="14"/>
                  </a:lnTo>
                  <a:lnTo>
                    <a:pt x="673" y="23"/>
                  </a:lnTo>
                  <a:lnTo>
                    <a:pt x="548" y="35"/>
                  </a:lnTo>
                  <a:lnTo>
                    <a:pt x="414" y="49"/>
                  </a:lnTo>
                  <a:lnTo>
                    <a:pt x="414" y="49"/>
                  </a:lnTo>
                  <a:lnTo>
                    <a:pt x="395" y="53"/>
                  </a:lnTo>
                  <a:lnTo>
                    <a:pt x="381" y="55"/>
                  </a:lnTo>
                  <a:lnTo>
                    <a:pt x="381" y="55"/>
                  </a:lnTo>
                  <a:lnTo>
                    <a:pt x="373" y="60"/>
                  </a:lnTo>
                  <a:lnTo>
                    <a:pt x="364" y="72"/>
                  </a:lnTo>
                  <a:lnTo>
                    <a:pt x="342" y="101"/>
                  </a:lnTo>
                  <a:lnTo>
                    <a:pt x="307" y="158"/>
                  </a:lnTo>
                  <a:lnTo>
                    <a:pt x="307" y="158"/>
                  </a:lnTo>
                  <a:lnTo>
                    <a:pt x="282" y="197"/>
                  </a:lnTo>
                  <a:lnTo>
                    <a:pt x="257" y="237"/>
                  </a:lnTo>
                  <a:lnTo>
                    <a:pt x="231" y="278"/>
                  </a:lnTo>
                  <a:lnTo>
                    <a:pt x="208" y="321"/>
                  </a:lnTo>
                  <a:lnTo>
                    <a:pt x="187" y="366"/>
                  </a:lnTo>
                  <a:lnTo>
                    <a:pt x="165" y="410"/>
                  </a:lnTo>
                  <a:lnTo>
                    <a:pt x="144" y="455"/>
                  </a:lnTo>
                  <a:lnTo>
                    <a:pt x="126" y="504"/>
                  </a:lnTo>
                  <a:lnTo>
                    <a:pt x="107" y="550"/>
                  </a:lnTo>
                  <a:lnTo>
                    <a:pt x="91" y="601"/>
                  </a:lnTo>
                  <a:lnTo>
                    <a:pt x="76" y="652"/>
                  </a:lnTo>
                  <a:lnTo>
                    <a:pt x="60" y="702"/>
                  </a:lnTo>
                  <a:lnTo>
                    <a:pt x="49" y="755"/>
                  </a:lnTo>
                  <a:lnTo>
                    <a:pt x="37" y="809"/>
                  </a:lnTo>
                  <a:lnTo>
                    <a:pt x="27" y="864"/>
                  </a:lnTo>
                  <a:lnTo>
                    <a:pt x="19" y="920"/>
                  </a:lnTo>
                  <a:lnTo>
                    <a:pt x="19" y="920"/>
                  </a:lnTo>
                  <a:lnTo>
                    <a:pt x="14" y="976"/>
                  </a:lnTo>
                  <a:lnTo>
                    <a:pt x="6" y="1050"/>
                  </a:lnTo>
                  <a:lnTo>
                    <a:pt x="0" y="1134"/>
                  </a:lnTo>
                  <a:lnTo>
                    <a:pt x="0" y="1173"/>
                  </a:lnTo>
                  <a:lnTo>
                    <a:pt x="2" y="1208"/>
                  </a:lnTo>
                  <a:lnTo>
                    <a:pt x="2" y="1208"/>
                  </a:lnTo>
                  <a:close/>
                </a:path>
              </a:pathLst>
            </a:custGeom>
            <a:solidFill>
              <a:sysClr val="window" lastClr="FFFFFF">
                <a:lumMod val="75000"/>
              </a:sysClr>
            </a:solidFill>
            <a:ln w="25400">
              <a:solidFill>
                <a:srgbClr val="B4DCFA">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30" name="teal">
              <a:hlinkClick r:id="rId9" action="ppaction://hlinksldjump"/>
            </p:cNvPr>
            <p:cNvSpPr>
              <a:spLocks/>
            </p:cNvSpPr>
            <p:nvPr/>
          </p:nvSpPr>
          <p:spPr bwMode="auto">
            <a:xfrm>
              <a:off x="5048698" y="4748498"/>
              <a:ext cx="2221784" cy="1167930"/>
            </a:xfrm>
            <a:custGeom>
              <a:avLst/>
              <a:gdLst>
                <a:gd name="T0" fmla="*/ 990 w 1636"/>
                <a:gd name="T1" fmla="*/ 860 h 860"/>
                <a:gd name="T2" fmla="*/ 1169 w 1636"/>
                <a:gd name="T3" fmla="*/ 842 h 860"/>
                <a:gd name="T4" fmla="*/ 1336 w 1636"/>
                <a:gd name="T5" fmla="*/ 811 h 860"/>
                <a:gd name="T6" fmla="*/ 1492 w 1636"/>
                <a:gd name="T7" fmla="*/ 769 h 860"/>
                <a:gd name="T8" fmla="*/ 1636 w 1636"/>
                <a:gd name="T9" fmla="*/ 714 h 860"/>
                <a:gd name="T10" fmla="*/ 1571 w 1636"/>
                <a:gd name="T11" fmla="*/ 689 h 860"/>
                <a:gd name="T12" fmla="*/ 1375 w 1636"/>
                <a:gd name="T13" fmla="*/ 615 h 860"/>
                <a:gd name="T14" fmla="*/ 1126 w 1636"/>
                <a:gd name="T15" fmla="*/ 524 h 860"/>
                <a:gd name="T16" fmla="*/ 1167 w 1636"/>
                <a:gd name="T17" fmla="*/ 397 h 860"/>
                <a:gd name="T18" fmla="*/ 1254 w 1636"/>
                <a:gd name="T19" fmla="*/ 158 h 860"/>
                <a:gd name="T20" fmla="*/ 1297 w 1636"/>
                <a:gd name="T21" fmla="*/ 37 h 860"/>
                <a:gd name="T22" fmla="*/ 1204 w 1636"/>
                <a:gd name="T23" fmla="*/ 66 h 860"/>
                <a:gd name="T24" fmla="*/ 1103 w 1636"/>
                <a:gd name="T25" fmla="*/ 88 h 860"/>
                <a:gd name="T26" fmla="*/ 998 w 1636"/>
                <a:gd name="T27" fmla="*/ 98 h 860"/>
                <a:gd name="T28" fmla="*/ 891 w 1636"/>
                <a:gd name="T29" fmla="*/ 100 h 860"/>
                <a:gd name="T30" fmla="*/ 782 w 1636"/>
                <a:gd name="T31" fmla="*/ 90 h 860"/>
                <a:gd name="T32" fmla="*/ 679 w 1636"/>
                <a:gd name="T33" fmla="*/ 70 h 860"/>
                <a:gd name="T34" fmla="*/ 579 w 1636"/>
                <a:gd name="T35" fmla="*/ 41 h 860"/>
                <a:gd name="T36" fmla="*/ 490 w 1636"/>
                <a:gd name="T37" fmla="*/ 0 h 860"/>
                <a:gd name="T38" fmla="*/ 459 w 1636"/>
                <a:gd name="T39" fmla="*/ 12 h 860"/>
                <a:gd name="T40" fmla="*/ 362 w 1636"/>
                <a:gd name="T41" fmla="*/ 47 h 860"/>
                <a:gd name="T42" fmla="*/ 268 w 1636"/>
                <a:gd name="T43" fmla="*/ 80 h 860"/>
                <a:gd name="T44" fmla="*/ 91 w 1636"/>
                <a:gd name="T45" fmla="*/ 138 h 860"/>
                <a:gd name="T46" fmla="*/ 0 w 1636"/>
                <a:gd name="T47" fmla="*/ 171 h 860"/>
                <a:gd name="T48" fmla="*/ 173 w 1636"/>
                <a:gd name="T49" fmla="*/ 687 h 860"/>
                <a:gd name="T50" fmla="*/ 237 w 1636"/>
                <a:gd name="T51" fmla="*/ 716 h 860"/>
                <a:gd name="T52" fmla="*/ 375 w 1636"/>
                <a:gd name="T53" fmla="*/ 769 h 860"/>
                <a:gd name="T54" fmla="*/ 525 w 1636"/>
                <a:gd name="T55" fmla="*/ 811 h 860"/>
                <a:gd name="T56" fmla="*/ 686 w 1636"/>
                <a:gd name="T57" fmla="*/ 841 h 860"/>
                <a:gd name="T58" fmla="*/ 774 w 1636"/>
                <a:gd name="T59" fmla="*/ 850 h 860"/>
                <a:gd name="T60" fmla="*/ 854 w 1636"/>
                <a:gd name="T61" fmla="*/ 856 h 860"/>
                <a:gd name="T62" fmla="*/ 990 w 1636"/>
                <a:gd name="T63"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6" h="860">
                  <a:moveTo>
                    <a:pt x="990" y="860"/>
                  </a:moveTo>
                  <a:lnTo>
                    <a:pt x="990" y="860"/>
                  </a:lnTo>
                  <a:lnTo>
                    <a:pt x="1079" y="852"/>
                  </a:lnTo>
                  <a:lnTo>
                    <a:pt x="1169" y="842"/>
                  </a:lnTo>
                  <a:lnTo>
                    <a:pt x="1252" y="829"/>
                  </a:lnTo>
                  <a:lnTo>
                    <a:pt x="1336" y="811"/>
                  </a:lnTo>
                  <a:lnTo>
                    <a:pt x="1414" y="792"/>
                  </a:lnTo>
                  <a:lnTo>
                    <a:pt x="1492" y="769"/>
                  </a:lnTo>
                  <a:lnTo>
                    <a:pt x="1566" y="743"/>
                  </a:lnTo>
                  <a:lnTo>
                    <a:pt x="1636" y="714"/>
                  </a:lnTo>
                  <a:lnTo>
                    <a:pt x="1636" y="714"/>
                  </a:lnTo>
                  <a:lnTo>
                    <a:pt x="1571" y="689"/>
                  </a:lnTo>
                  <a:lnTo>
                    <a:pt x="1507" y="664"/>
                  </a:lnTo>
                  <a:lnTo>
                    <a:pt x="1375" y="615"/>
                  </a:lnTo>
                  <a:lnTo>
                    <a:pt x="1245" y="568"/>
                  </a:lnTo>
                  <a:lnTo>
                    <a:pt x="1126" y="524"/>
                  </a:lnTo>
                  <a:lnTo>
                    <a:pt x="1126" y="524"/>
                  </a:lnTo>
                  <a:lnTo>
                    <a:pt x="1167" y="397"/>
                  </a:lnTo>
                  <a:lnTo>
                    <a:pt x="1212" y="277"/>
                  </a:lnTo>
                  <a:lnTo>
                    <a:pt x="1254" y="158"/>
                  </a:lnTo>
                  <a:lnTo>
                    <a:pt x="1297" y="37"/>
                  </a:lnTo>
                  <a:lnTo>
                    <a:pt x="1297" y="37"/>
                  </a:lnTo>
                  <a:lnTo>
                    <a:pt x="1250" y="53"/>
                  </a:lnTo>
                  <a:lnTo>
                    <a:pt x="1204" y="66"/>
                  </a:lnTo>
                  <a:lnTo>
                    <a:pt x="1153" y="78"/>
                  </a:lnTo>
                  <a:lnTo>
                    <a:pt x="1103" y="88"/>
                  </a:lnTo>
                  <a:lnTo>
                    <a:pt x="1050" y="94"/>
                  </a:lnTo>
                  <a:lnTo>
                    <a:pt x="998" y="98"/>
                  </a:lnTo>
                  <a:lnTo>
                    <a:pt x="943" y="100"/>
                  </a:lnTo>
                  <a:lnTo>
                    <a:pt x="891" y="100"/>
                  </a:lnTo>
                  <a:lnTo>
                    <a:pt x="836" y="96"/>
                  </a:lnTo>
                  <a:lnTo>
                    <a:pt x="782" y="90"/>
                  </a:lnTo>
                  <a:lnTo>
                    <a:pt x="729" y="82"/>
                  </a:lnTo>
                  <a:lnTo>
                    <a:pt x="679" y="70"/>
                  </a:lnTo>
                  <a:lnTo>
                    <a:pt x="628" y="57"/>
                  </a:lnTo>
                  <a:lnTo>
                    <a:pt x="579" y="41"/>
                  </a:lnTo>
                  <a:lnTo>
                    <a:pt x="535" y="22"/>
                  </a:lnTo>
                  <a:lnTo>
                    <a:pt x="490" y="0"/>
                  </a:lnTo>
                  <a:lnTo>
                    <a:pt x="490" y="0"/>
                  </a:lnTo>
                  <a:lnTo>
                    <a:pt x="459" y="12"/>
                  </a:lnTo>
                  <a:lnTo>
                    <a:pt x="428" y="24"/>
                  </a:lnTo>
                  <a:lnTo>
                    <a:pt x="362" y="47"/>
                  </a:lnTo>
                  <a:lnTo>
                    <a:pt x="362" y="47"/>
                  </a:lnTo>
                  <a:lnTo>
                    <a:pt x="268" y="80"/>
                  </a:lnTo>
                  <a:lnTo>
                    <a:pt x="179" y="109"/>
                  </a:lnTo>
                  <a:lnTo>
                    <a:pt x="91" y="138"/>
                  </a:lnTo>
                  <a:lnTo>
                    <a:pt x="0" y="171"/>
                  </a:lnTo>
                  <a:lnTo>
                    <a:pt x="0" y="171"/>
                  </a:lnTo>
                  <a:lnTo>
                    <a:pt x="85" y="424"/>
                  </a:lnTo>
                  <a:lnTo>
                    <a:pt x="173" y="687"/>
                  </a:lnTo>
                  <a:lnTo>
                    <a:pt x="173" y="687"/>
                  </a:lnTo>
                  <a:lnTo>
                    <a:pt x="237" y="716"/>
                  </a:lnTo>
                  <a:lnTo>
                    <a:pt x="305" y="743"/>
                  </a:lnTo>
                  <a:lnTo>
                    <a:pt x="375" y="769"/>
                  </a:lnTo>
                  <a:lnTo>
                    <a:pt x="447" y="792"/>
                  </a:lnTo>
                  <a:lnTo>
                    <a:pt x="525" y="811"/>
                  </a:lnTo>
                  <a:lnTo>
                    <a:pt x="603" y="827"/>
                  </a:lnTo>
                  <a:lnTo>
                    <a:pt x="686" y="841"/>
                  </a:lnTo>
                  <a:lnTo>
                    <a:pt x="774" y="850"/>
                  </a:lnTo>
                  <a:lnTo>
                    <a:pt x="774" y="850"/>
                  </a:lnTo>
                  <a:lnTo>
                    <a:pt x="828" y="854"/>
                  </a:lnTo>
                  <a:lnTo>
                    <a:pt x="854" y="856"/>
                  </a:lnTo>
                  <a:lnTo>
                    <a:pt x="875" y="860"/>
                  </a:lnTo>
                  <a:lnTo>
                    <a:pt x="990" y="860"/>
                  </a:lnTo>
                  <a:close/>
                </a:path>
              </a:pathLst>
            </a:custGeom>
            <a:solidFill>
              <a:sysClr val="window" lastClr="FFFFFF">
                <a:lumMod val="75000"/>
              </a:sysClr>
            </a:solidFill>
            <a:ln w="25400">
              <a:solidFill>
                <a:srgbClr val="5DCEAF">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31" name="Teal">
              <a:hlinkClick r:id="rId10" action="ppaction://hlinksldjump"/>
            </p:cNvPr>
            <p:cNvSpPr/>
            <p:nvPr/>
          </p:nvSpPr>
          <p:spPr>
            <a:xfrm rot="10800000" flipH="1" flipV="1">
              <a:off x="5075617" y="2247468"/>
              <a:ext cx="2465532" cy="2465837"/>
            </a:xfrm>
            <a:prstGeom prst="ellipse">
              <a:avLst/>
            </a:prstGeom>
            <a:solidFill>
              <a:sysClr val="window" lastClr="FFFFFF">
                <a:lumMod val="75000"/>
              </a:sysClr>
            </a:solidFill>
            <a:ln w="25400" cap="flat" cmpd="sng" algn="ctr">
              <a:solidFill>
                <a:srgbClr val="5ECCF3">
                  <a:lumMod val="50000"/>
                </a:srgbClr>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
        <p:nvSpPr>
          <p:cNvPr id="3" name="Rectangle 2"/>
          <p:cNvSpPr/>
          <p:nvPr/>
        </p:nvSpPr>
        <p:spPr>
          <a:xfrm>
            <a:off x="371502" y="1588706"/>
            <a:ext cx="4540014" cy="3046988"/>
          </a:xfrm>
          <a:prstGeom prst="rect">
            <a:avLst/>
          </a:prstGeom>
        </p:spPr>
        <p:txBody>
          <a:bodyPr wrap="square">
            <a:spAutoFit/>
          </a:bodyPr>
          <a:lstStyle/>
          <a:p>
            <a:pPr marL="342900" indent="-342900">
              <a:buFont typeface="Arial" panose="020B0604020202020204" pitchFamily="34" charset="0"/>
              <a:buChar char="•"/>
            </a:pPr>
            <a:r>
              <a:rPr lang="en-US" sz="3200" dirty="0" smtClean="0">
                <a:solidFill>
                  <a:schemeClr val="bg1"/>
                </a:solidFill>
              </a:rPr>
              <a:t>The environment, natural beauty, lakes, rivers and streams, forests, wildlife, soil, air and the local landscape.</a:t>
            </a:r>
            <a:endParaRPr lang="en-US" sz="3200" dirty="0">
              <a:solidFill>
                <a:schemeClr val="bg1"/>
              </a:solidFill>
            </a:endParaRPr>
          </a:p>
        </p:txBody>
      </p:sp>
      <p:sp>
        <p:nvSpPr>
          <p:cNvPr id="15" name="Green Rectangle"/>
          <p:cNvSpPr/>
          <p:nvPr/>
        </p:nvSpPr>
        <p:spPr>
          <a:xfrm>
            <a:off x="-2957867" y="2325237"/>
            <a:ext cx="2819400" cy="533400"/>
          </a:xfrm>
          <a:prstGeom prst="roundRect">
            <a:avLst/>
          </a:prstGeom>
          <a:solidFill>
            <a:srgbClr val="FF8021">
              <a:lumMod val="75000"/>
            </a:srgbClr>
          </a:solidFill>
          <a:ln w="25400" cap="flat" cmpd="sng" algn="ctr">
            <a:solidFill>
              <a:sysClr val="windowText" lastClr="000000">
                <a:lumMod val="95000"/>
                <a:lumOff val="5000"/>
              </a:sysClr>
            </a:solidFill>
            <a:prstDash val="solid"/>
          </a:ln>
          <a:effectLst/>
          <a:scene3d>
            <a:camera prst="orthographicFront"/>
            <a:lightRig rig="threePt" dir="t"/>
          </a:scene3d>
          <a:sp3d>
            <a:bevelT/>
            <a:bevelB/>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lumMod val="95000"/>
                    <a:lumOff val="5000"/>
                  </a:prstClr>
                </a:solidFill>
                <a:effectLst/>
                <a:uLnTx/>
                <a:uFillTx/>
                <a:latin typeface="Calibri"/>
                <a:ea typeface="+mn-ea"/>
                <a:cs typeface="+mn-cs"/>
              </a:rPr>
              <a:t>Natural</a:t>
            </a:r>
          </a:p>
        </p:txBody>
      </p:sp>
    </p:spTree>
    <p:extLst>
      <p:ext uri="{BB962C8B-B14F-4D97-AF65-F5344CB8AC3E}">
        <p14:creationId xmlns:p14="http://schemas.microsoft.com/office/powerpoint/2010/main" val="41812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438150"/>
            <a:ext cx="6629400" cy="975816"/>
          </a:xfrm>
        </p:spPr>
        <p:txBody>
          <a:bodyPr>
            <a:normAutofit/>
          </a:bodyPr>
          <a:lstStyle/>
          <a:p>
            <a:pPr algn="ctr"/>
            <a:r>
              <a:rPr lang="en-US" sz="3400" dirty="0" smtClean="0"/>
              <a:t>Cultural</a:t>
            </a:r>
            <a:endParaRPr lang="en-US" sz="3400" dirty="0"/>
          </a:p>
        </p:txBody>
      </p:sp>
      <p:sp>
        <p:nvSpPr>
          <p:cNvPr id="5" name="Text Placeholder 4"/>
          <p:cNvSpPr>
            <a:spLocks noGrp="1"/>
          </p:cNvSpPr>
          <p:nvPr>
            <p:ph type="body" idx="1"/>
          </p:nvPr>
        </p:nvSpPr>
        <p:spPr>
          <a:xfrm>
            <a:off x="76200" y="4022124"/>
            <a:ext cx="7772400" cy="1125140"/>
          </a:xfrm>
        </p:spPr>
        <p:txBody>
          <a:bodyPr/>
          <a:lstStyle/>
          <a:p>
            <a:r>
              <a:rPr lang="en-US" dirty="0" smtClean="0"/>
              <a:t>Greg Wise</a:t>
            </a:r>
            <a:endParaRPr lang="en-US" dirty="0"/>
          </a:p>
        </p:txBody>
      </p:sp>
      <p:sp>
        <p:nvSpPr>
          <p:cNvPr id="3" name="Rectangle 2"/>
          <p:cNvSpPr/>
          <p:nvPr/>
        </p:nvSpPr>
        <p:spPr>
          <a:xfrm>
            <a:off x="371502" y="1588706"/>
            <a:ext cx="4540014" cy="2062103"/>
          </a:xfrm>
          <a:prstGeom prst="rect">
            <a:avLst/>
          </a:prstGeom>
        </p:spPr>
        <p:txBody>
          <a:bodyPr wrap="square">
            <a:spAutoFit/>
          </a:bodyPr>
          <a:lstStyle/>
          <a:p>
            <a:pPr marL="342900" indent="-342900">
              <a:buFont typeface="Arial" panose="020B0604020202020204" pitchFamily="34" charset="0"/>
              <a:buChar char="•"/>
            </a:pPr>
            <a:r>
              <a:rPr lang="en-US" sz="3200" dirty="0" smtClean="0">
                <a:solidFill>
                  <a:schemeClr val="bg1"/>
                </a:solidFill>
              </a:rPr>
              <a:t>Ethnicity, generations, stories and traditions, spirituality, habits and heritage.</a:t>
            </a:r>
            <a:endParaRPr lang="en-US" sz="3200" dirty="0">
              <a:solidFill>
                <a:schemeClr val="bg1"/>
              </a:solidFill>
            </a:endParaRPr>
          </a:p>
        </p:txBody>
      </p:sp>
      <p:sp>
        <p:nvSpPr>
          <p:cNvPr id="15" name="Green Rectangle"/>
          <p:cNvSpPr/>
          <p:nvPr/>
        </p:nvSpPr>
        <p:spPr>
          <a:xfrm>
            <a:off x="-2957867" y="2325237"/>
            <a:ext cx="2819400" cy="533400"/>
          </a:xfrm>
          <a:prstGeom prst="roundRect">
            <a:avLst/>
          </a:prstGeom>
          <a:solidFill>
            <a:srgbClr val="FF8021">
              <a:lumMod val="75000"/>
            </a:srgbClr>
          </a:solidFill>
          <a:ln w="25400" cap="flat" cmpd="sng" algn="ctr">
            <a:solidFill>
              <a:sysClr val="windowText" lastClr="000000">
                <a:lumMod val="95000"/>
                <a:lumOff val="5000"/>
              </a:sysClr>
            </a:solidFill>
            <a:prstDash val="solid"/>
          </a:ln>
          <a:effectLst/>
          <a:scene3d>
            <a:camera prst="orthographicFront"/>
            <a:lightRig rig="threePt" dir="t"/>
          </a:scene3d>
          <a:sp3d>
            <a:bevelT/>
            <a:bevelB/>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lumMod val="95000"/>
                    <a:lumOff val="5000"/>
                  </a:prstClr>
                </a:solidFill>
                <a:effectLst/>
                <a:uLnTx/>
                <a:uFillTx/>
                <a:latin typeface="Calibri"/>
                <a:ea typeface="+mn-ea"/>
                <a:cs typeface="+mn-cs"/>
              </a:rPr>
              <a:t>Natural</a:t>
            </a:r>
          </a:p>
        </p:txBody>
      </p:sp>
      <p:grpSp>
        <p:nvGrpSpPr>
          <p:cNvPr id="6" name="Group 5"/>
          <p:cNvGrpSpPr/>
          <p:nvPr/>
        </p:nvGrpSpPr>
        <p:grpSpPr>
          <a:xfrm>
            <a:off x="4911517" y="1588706"/>
            <a:ext cx="3775284" cy="3474738"/>
            <a:chOff x="3886200" y="1066800"/>
            <a:chExt cx="4849628" cy="4849628"/>
          </a:xfrm>
        </p:grpSpPr>
        <p:sp>
          <p:nvSpPr>
            <p:cNvPr id="16" name="gray">
              <a:hlinkClick r:id="rId3" action="ppaction://hlinksldjump"/>
            </p:cNvPr>
            <p:cNvSpPr>
              <a:spLocks/>
            </p:cNvSpPr>
            <p:nvPr/>
          </p:nvSpPr>
          <p:spPr bwMode="auto">
            <a:xfrm>
              <a:off x="6686517" y="3917366"/>
              <a:ext cx="1959679" cy="1747822"/>
            </a:xfrm>
            <a:custGeom>
              <a:avLst/>
              <a:gdLst>
                <a:gd name="T0" fmla="*/ 976 w 1443"/>
                <a:gd name="T1" fmla="*/ 437 h 1287"/>
                <a:gd name="T2" fmla="*/ 1036 w 1443"/>
                <a:gd name="T3" fmla="*/ 406 h 1287"/>
                <a:gd name="T4" fmla="*/ 1237 w 1443"/>
                <a:gd name="T5" fmla="*/ 284 h 1287"/>
                <a:gd name="T6" fmla="*/ 1443 w 1443"/>
                <a:gd name="T7" fmla="*/ 157 h 1287"/>
                <a:gd name="T8" fmla="*/ 1414 w 1443"/>
                <a:gd name="T9" fmla="*/ 254 h 1287"/>
                <a:gd name="T10" fmla="*/ 1379 w 1443"/>
                <a:gd name="T11" fmla="*/ 350 h 1287"/>
                <a:gd name="T12" fmla="*/ 1342 w 1443"/>
                <a:gd name="T13" fmla="*/ 439 h 1287"/>
                <a:gd name="T14" fmla="*/ 1299 w 1443"/>
                <a:gd name="T15" fmla="*/ 525 h 1287"/>
                <a:gd name="T16" fmla="*/ 1252 w 1443"/>
                <a:gd name="T17" fmla="*/ 608 h 1287"/>
                <a:gd name="T18" fmla="*/ 1204 w 1443"/>
                <a:gd name="T19" fmla="*/ 686 h 1287"/>
                <a:gd name="T20" fmla="*/ 1149 w 1443"/>
                <a:gd name="T21" fmla="*/ 762 h 1287"/>
                <a:gd name="T22" fmla="*/ 1093 w 1443"/>
                <a:gd name="T23" fmla="*/ 834 h 1287"/>
                <a:gd name="T24" fmla="*/ 1032 w 1443"/>
                <a:gd name="T25" fmla="*/ 902 h 1287"/>
                <a:gd name="T26" fmla="*/ 968 w 1443"/>
                <a:gd name="T27" fmla="*/ 968 h 1287"/>
                <a:gd name="T28" fmla="*/ 900 w 1443"/>
                <a:gd name="T29" fmla="*/ 1029 h 1287"/>
                <a:gd name="T30" fmla="*/ 828 w 1443"/>
                <a:gd name="T31" fmla="*/ 1087 h 1287"/>
                <a:gd name="T32" fmla="*/ 677 w 1443"/>
                <a:gd name="T33" fmla="*/ 1194 h 1287"/>
                <a:gd name="T34" fmla="*/ 513 w 1443"/>
                <a:gd name="T35" fmla="*/ 1287 h 1287"/>
                <a:gd name="T36" fmla="*/ 262 w 1443"/>
                <a:gd name="T37" fmla="*/ 1196 h 1287"/>
                <a:gd name="T38" fmla="*/ 0 w 1443"/>
                <a:gd name="T39" fmla="*/ 1101 h 1287"/>
                <a:gd name="T40" fmla="*/ 39 w 1443"/>
                <a:gd name="T41" fmla="*/ 990 h 1287"/>
                <a:gd name="T42" fmla="*/ 91 w 1443"/>
                <a:gd name="T43" fmla="*/ 848 h 1287"/>
                <a:gd name="T44" fmla="*/ 173 w 1443"/>
                <a:gd name="T45" fmla="*/ 608 h 1287"/>
                <a:gd name="T46" fmla="*/ 219 w 1443"/>
                <a:gd name="T47" fmla="*/ 585 h 1287"/>
                <a:gd name="T48" fmla="*/ 309 w 1443"/>
                <a:gd name="T49" fmla="*/ 531 h 1287"/>
                <a:gd name="T50" fmla="*/ 391 w 1443"/>
                <a:gd name="T51" fmla="*/ 468 h 1287"/>
                <a:gd name="T52" fmla="*/ 466 w 1443"/>
                <a:gd name="T53" fmla="*/ 398 h 1287"/>
                <a:gd name="T54" fmla="*/ 533 w 1443"/>
                <a:gd name="T55" fmla="*/ 321 h 1287"/>
                <a:gd name="T56" fmla="*/ 593 w 1443"/>
                <a:gd name="T57" fmla="*/ 237 h 1287"/>
                <a:gd name="T58" fmla="*/ 643 w 1443"/>
                <a:gd name="T59" fmla="*/ 146 h 1287"/>
                <a:gd name="T60" fmla="*/ 686 w 1443"/>
                <a:gd name="T61" fmla="*/ 50 h 1287"/>
                <a:gd name="T62" fmla="*/ 704 w 1443"/>
                <a:gd name="T63" fmla="*/ 0 h 1287"/>
                <a:gd name="T64" fmla="*/ 840 w 1443"/>
                <a:gd name="T65" fmla="*/ 217 h 1287"/>
                <a:gd name="T66" fmla="*/ 976 w 1443"/>
                <a:gd name="T67" fmla="*/ 437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3" h="1287">
                  <a:moveTo>
                    <a:pt x="976" y="437"/>
                  </a:moveTo>
                  <a:lnTo>
                    <a:pt x="976" y="437"/>
                  </a:lnTo>
                  <a:lnTo>
                    <a:pt x="1007" y="422"/>
                  </a:lnTo>
                  <a:lnTo>
                    <a:pt x="1036" y="406"/>
                  </a:lnTo>
                  <a:lnTo>
                    <a:pt x="1036" y="406"/>
                  </a:lnTo>
                  <a:lnTo>
                    <a:pt x="1237" y="284"/>
                  </a:lnTo>
                  <a:lnTo>
                    <a:pt x="1443" y="157"/>
                  </a:lnTo>
                  <a:lnTo>
                    <a:pt x="1443" y="157"/>
                  </a:lnTo>
                  <a:lnTo>
                    <a:pt x="1427" y="208"/>
                  </a:lnTo>
                  <a:lnTo>
                    <a:pt x="1414" y="254"/>
                  </a:lnTo>
                  <a:lnTo>
                    <a:pt x="1396" y="303"/>
                  </a:lnTo>
                  <a:lnTo>
                    <a:pt x="1379" y="350"/>
                  </a:lnTo>
                  <a:lnTo>
                    <a:pt x="1361" y="394"/>
                  </a:lnTo>
                  <a:lnTo>
                    <a:pt x="1342" y="439"/>
                  </a:lnTo>
                  <a:lnTo>
                    <a:pt x="1320" y="482"/>
                  </a:lnTo>
                  <a:lnTo>
                    <a:pt x="1299" y="525"/>
                  </a:lnTo>
                  <a:lnTo>
                    <a:pt x="1278" y="568"/>
                  </a:lnTo>
                  <a:lnTo>
                    <a:pt x="1252" y="608"/>
                  </a:lnTo>
                  <a:lnTo>
                    <a:pt x="1229" y="647"/>
                  </a:lnTo>
                  <a:lnTo>
                    <a:pt x="1204" y="686"/>
                  </a:lnTo>
                  <a:lnTo>
                    <a:pt x="1176" y="725"/>
                  </a:lnTo>
                  <a:lnTo>
                    <a:pt x="1149" y="762"/>
                  </a:lnTo>
                  <a:lnTo>
                    <a:pt x="1122" y="799"/>
                  </a:lnTo>
                  <a:lnTo>
                    <a:pt x="1093" y="834"/>
                  </a:lnTo>
                  <a:lnTo>
                    <a:pt x="1062" y="869"/>
                  </a:lnTo>
                  <a:lnTo>
                    <a:pt x="1032" y="902"/>
                  </a:lnTo>
                  <a:lnTo>
                    <a:pt x="999" y="935"/>
                  </a:lnTo>
                  <a:lnTo>
                    <a:pt x="968" y="968"/>
                  </a:lnTo>
                  <a:lnTo>
                    <a:pt x="933" y="999"/>
                  </a:lnTo>
                  <a:lnTo>
                    <a:pt x="900" y="1029"/>
                  </a:lnTo>
                  <a:lnTo>
                    <a:pt x="865" y="1058"/>
                  </a:lnTo>
                  <a:lnTo>
                    <a:pt x="828" y="1087"/>
                  </a:lnTo>
                  <a:lnTo>
                    <a:pt x="754" y="1141"/>
                  </a:lnTo>
                  <a:lnTo>
                    <a:pt x="677" y="1194"/>
                  </a:lnTo>
                  <a:lnTo>
                    <a:pt x="597" y="1242"/>
                  </a:lnTo>
                  <a:lnTo>
                    <a:pt x="513" y="1287"/>
                  </a:lnTo>
                  <a:lnTo>
                    <a:pt x="513" y="1287"/>
                  </a:lnTo>
                  <a:lnTo>
                    <a:pt x="262" y="1196"/>
                  </a:lnTo>
                  <a:lnTo>
                    <a:pt x="0" y="1101"/>
                  </a:lnTo>
                  <a:lnTo>
                    <a:pt x="0" y="1101"/>
                  </a:lnTo>
                  <a:lnTo>
                    <a:pt x="17" y="1044"/>
                  </a:lnTo>
                  <a:lnTo>
                    <a:pt x="39" y="990"/>
                  </a:lnTo>
                  <a:lnTo>
                    <a:pt x="39" y="990"/>
                  </a:lnTo>
                  <a:lnTo>
                    <a:pt x="91" y="848"/>
                  </a:lnTo>
                  <a:lnTo>
                    <a:pt x="134" y="723"/>
                  </a:lnTo>
                  <a:lnTo>
                    <a:pt x="173" y="608"/>
                  </a:lnTo>
                  <a:lnTo>
                    <a:pt x="173" y="608"/>
                  </a:lnTo>
                  <a:lnTo>
                    <a:pt x="219" y="585"/>
                  </a:lnTo>
                  <a:lnTo>
                    <a:pt x="266" y="560"/>
                  </a:lnTo>
                  <a:lnTo>
                    <a:pt x="309" y="531"/>
                  </a:lnTo>
                  <a:lnTo>
                    <a:pt x="352" y="501"/>
                  </a:lnTo>
                  <a:lnTo>
                    <a:pt x="391" y="468"/>
                  </a:lnTo>
                  <a:lnTo>
                    <a:pt x="430" y="435"/>
                  </a:lnTo>
                  <a:lnTo>
                    <a:pt x="466" y="398"/>
                  </a:lnTo>
                  <a:lnTo>
                    <a:pt x="501" y="361"/>
                  </a:lnTo>
                  <a:lnTo>
                    <a:pt x="533" y="321"/>
                  </a:lnTo>
                  <a:lnTo>
                    <a:pt x="564" y="280"/>
                  </a:lnTo>
                  <a:lnTo>
                    <a:pt x="593" y="237"/>
                  </a:lnTo>
                  <a:lnTo>
                    <a:pt x="618" y="192"/>
                  </a:lnTo>
                  <a:lnTo>
                    <a:pt x="643" y="146"/>
                  </a:lnTo>
                  <a:lnTo>
                    <a:pt x="665" y="99"/>
                  </a:lnTo>
                  <a:lnTo>
                    <a:pt x="686" y="50"/>
                  </a:lnTo>
                  <a:lnTo>
                    <a:pt x="704" y="0"/>
                  </a:lnTo>
                  <a:lnTo>
                    <a:pt x="704" y="0"/>
                  </a:lnTo>
                  <a:lnTo>
                    <a:pt x="774" y="111"/>
                  </a:lnTo>
                  <a:lnTo>
                    <a:pt x="840" y="217"/>
                  </a:lnTo>
                  <a:lnTo>
                    <a:pt x="906" y="326"/>
                  </a:lnTo>
                  <a:lnTo>
                    <a:pt x="976" y="437"/>
                  </a:lnTo>
                  <a:lnTo>
                    <a:pt x="976" y="437"/>
                  </a:lnTo>
                  <a:close/>
                </a:path>
              </a:pathLst>
            </a:custGeom>
            <a:solidFill>
              <a:sysClr val="window" lastClr="FFFFFF">
                <a:lumMod val="75000"/>
              </a:sysClr>
            </a:solidFill>
            <a:ln w="25400">
              <a:solidFill>
                <a:sysClr val="windowText" lastClr="000000">
                  <a:lumMod val="75000"/>
                  <a:lumOff val="25000"/>
                </a:sys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17" name="blue">
              <a:hlinkClick r:id="rId4" action="ppaction://hlinksldjump"/>
            </p:cNvPr>
            <p:cNvSpPr>
              <a:spLocks/>
            </p:cNvSpPr>
            <p:nvPr/>
          </p:nvSpPr>
          <p:spPr bwMode="auto">
            <a:xfrm>
              <a:off x="3959535" y="3439329"/>
              <a:ext cx="1645967" cy="2189191"/>
            </a:xfrm>
            <a:custGeom>
              <a:avLst/>
              <a:gdLst>
                <a:gd name="T0" fmla="*/ 722 w 1212"/>
                <a:gd name="T1" fmla="*/ 1095 h 1612"/>
                <a:gd name="T2" fmla="*/ 808 w 1212"/>
                <a:gd name="T3" fmla="*/ 1353 h 1612"/>
                <a:gd name="T4" fmla="*/ 893 w 1212"/>
                <a:gd name="T5" fmla="*/ 1612 h 1612"/>
                <a:gd name="T6" fmla="*/ 812 w 1212"/>
                <a:gd name="T7" fmla="*/ 1563 h 1612"/>
                <a:gd name="T8" fmla="*/ 660 w 1212"/>
                <a:gd name="T9" fmla="*/ 1460 h 1612"/>
                <a:gd name="T10" fmla="*/ 520 w 1212"/>
                <a:gd name="T11" fmla="*/ 1344 h 1612"/>
                <a:gd name="T12" fmla="*/ 454 w 1212"/>
                <a:gd name="T13" fmla="*/ 1281 h 1612"/>
                <a:gd name="T14" fmla="*/ 391 w 1212"/>
                <a:gd name="T15" fmla="*/ 1213 h 1612"/>
                <a:gd name="T16" fmla="*/ 333 w 1212"/>
                <a:gd name="T17" fmla="*/ 1143 h 1612"/>
                <a:gd name="T18" fmla="*/ 279 w 1212"/>
                <a:gd name="T19" fmla="*/ 1069 h 1612"/>
                <a:gd name="T20" fmla="*/ 226 w 1212"/>
                <a:gd name="T21" fmla="*/ 993 h 1612"/>
                <a:gd name="T22" fmla="*/ 179 w 1212"/>
                <a:gd name="T23" fmla="*/ 912 h 1612"/>
                <a:gd name="T24" fmla="*/ 135 w 1212"/>
                <a:gd name="T25" fmla="*/ 828 h 1612"/>
                <a:gd name="T26" fmla="*/ 96 w 1212"/>
                <a:gd name="T27" fmla="*/ 741 h 1612"/>
                <a:gd name="T28" fmla="*/ 59 w 1212"/>
                <a:gd name="T29" fmla="*/ 649 h 1612"/>
                <a:gd name="T30" fmla="*/ 28 w 1212"/>
                <a:gd name="T31" fmla="*/ 554 h 1612"/>
                <a:gd name="T32" fmla="*/ 0 w 1212"/>
                <a:gd name="T33" fmla="*/ 455 h 1612"/>
                <a:gd name="T34" fmla="*/ 146 w 1212"/>
                <a:gd name="T35" fmla="*/ 225 h 1612"/>
                <a:gd name="T36" fmla="*/ 296 w 1212"/>
                <a:gd name="T37" fmla="*/ 0 h 1612"/>
                <a:gd name="T38" fmla="*/ 351 w 1212"/>
                <a:gd name="T39" fmla="*/ 33 h 1612"/>
                <a:gd name="T40" fmla="*/ 518 w 1212"/>
                <a:gd name="T41" fmla="*/ 138 h 1612"/>
                <a:gd name="T42" fmla="*/ 734 w 1212"/>
                <a:gd name="T43" fmla="*/ 274 h 1612"/>
                <a:gd name="T44" fmla="*/ 749 w 1212"/>
                <a:gd name="T45" fmla="*/ 330 h 1612"/>
                <a:gd name="T46" fmla="*/ 786 w 1212"/>
                <a:gd name="T47" fmla="*/ 433 h 1612"/>
                <a:gd name="T48" fmla="*/ 831 w 1212"/>
                <a:gd name="T49" fmla="*/ 529 h 1612"/>
                <a:gd name="T50" fmla="*/ 885 w 1212"/>
                <a:gd name="T51" fmla="*/ 618 h 1612"/>
                <a:gd name="T52" fmla="*/ 946 w 1212"/>
                <a:gd name="T53" fmla="*/ 698 h 1612"/>
                <a:gd name="T54" fmla="*/ 1014 w 1212"/>
                <a:gd name="T55" fmla="*/ 770 h 1612"/>
                <a:gd name="T56" fmla="*/ 1090 w 1212"/>
                <a:gd name="T57" fmla="*/ 836 h 1612"/>
                <a:gd name="T58" fmla="*/ 1169 w 1212"/>
                <a:gd name="T59" fmla="*/ 896 h 1612"/>
                <a:gd name="T60" fmla="*/ 1212 w 1212"/>
                <a:gd name="T61" fmla="*/ 923 h 1612"/>
                <a:gd name="T62" fmla="*/ 971 w 1212"/>
                <a:gd name="T63" fmla="*/ 1009 h 1612"/>
                <a:gd name="T64" fmla="*/ 722 w 1212"/>
                <a:gd name="T65" fmla="*/ 109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2" h="1612">
                  <a:moveTo>
                    <a:pt x="722" y="1095"/>
                  </a:moveTo>
                  <a:lnTo>
                    <a:pt x="722" y="1095"/>
                  </a:lnTo>
                  <a:lnTo>
                    <a:pt x="765" y="1227"/>
                  </a:lnTo>
                  <a:lnTo>
                    <a:pt x="808" y="1353"/>
                  </a:lnTo>
                  <a:lnTo>
                    <a:pt x="850" y="1478"/>
                  </a:lnTo>
                  <a:lnTo>
                    <a:pt x="893" y="1612"/>
                  </a:lnTo>
                  <a:lnTo>
                    <a:pt x="893" y="1612"/>
                  </a:lnTo>
                  <a:lnTo>
                    <a:pt x="812" y="1563"/>
                  </a:lnTo>
                  <a:lnTo>
                    <a:pt x="734" y="1515"/>
                  </a:lnTo>
                  <a:lnTo>
                    <a:pt x="660" y="1460"/>
                  </a:lnTo>
                  <a:lnTo>
                    <a:pt x="588" y="1404"/>
                  </a:lnTo>
                  <a:lnTo>
                    <a:pt x="520" y="1344"/>
                  </a:lnTo>
                  <a:lnTo>
                    <a:pt x="487" y="1312"/>
                  </a:lnTo>
                  <a:lnTo>
                    <a:pt x="454" y="1281"/>
                  </a:lnTo>
                  <a:lnTo>
                    <a:pt x="423" y="1248"/>
                  </a:lnTo>
                  <a:lnTo>
                    <a:pt x="391" y="1213"/>
                  </a:lnTo>
                  <a:lnTo>
                    <a:pt x="362" y="1178"/>
                  </a:lnTo>
                  <a:lnTo>
                    <a:pt x="333" y="1143"/>
                  </a:lnTo>
                  <a:lnTo>
                    <a:pt x="306" y="1106"/>
                  </a:lnTo>
                  <a:lnTo>
                    <a:pt x="279" y="1069"/>
                  </a:lnTo>
                  <a:lnTo>
                    <a:pt x="251" y="1032"/>
                  </a:lnTo>
                  <a:lnTo>
                    <a:pt x="226" y="993"/>
                  </a:lnTo>
                  <a:lnTo>
                    <a:pt x="203" y="953"/>
                  </a:lnTo>
                  <a:lnTo>
                    <a:pt x="179" y="912"/>
                  </a:lnTo>
                  <a:lnTo>
                    <a:pt x="156" y="871"/>
                  </a:lnTo>
                  <a:lnTo>
                    <a:pt x="135" y="828"/>
                  </a:lnTo>
                  <a:lnTo>
                    <a:pt x="115" y="785"/>
                  </a:lnTo>
                  <a:lnTo>
                    <a:pt x="96" y="741"/>
                  </a:lnTo>
                  <a:lnTo>
                    <a:pt x="76" y="696"/>
                  </a:lnTo>
                  <a:lnTo>
                    <a:pt x="59" y="649"/>
                  </a:lnTo>
                  <a:lnTo>
                    <a:pt x="43" y="603"/>
                  </a:lnTo>
                  <a:lnTo>
                    <a:pt x="28" y="554"/>
                  </a:lnTo>
                  <a:lnTo>
                    <a:pt x="14" y="505"/>
                  </a:lnTo>
                  <a:lnTo>
                    <a:pt x="0" y="455"/>
                  </a:lnTo>
                  <a:lnTo>
                    <a:pt x="0" y="455"/>
                  </a:lnTo>
                  <a:lnTo>
                    <a:pt x="146" y="225"/>
                  </a:lnTo>
                  <a:lnTo>
                    <a:pt x="220" y="110"/>
                  </a:lnTo>
                  <a:lnTo>
                    <a:pt x="296" y="0"/>
                  </a:lnTo>
                  <a:lnTo>
                    <a:pt x="296" y="0"/>
                  </a:lnTo>
                  <a:lnTo>
                    <a:pt x="351" y="33"/>
                  </a:lnTo>
                  <a:lnTo>
                    <a:pt x="407" y="66"/>
                  </a:lnTo>
                  <a:lnTo>
                    <a:pt x="518" y="138"/>
                  </a:lnTo>
                  <a:lnTo>
                    <a:pt x="627" y="208"/>
                  </a:lnTo>
                  <a:lnTo>
                    <a:pt x="734" y="274"/>
                  </a:lnTo>
                  <a:lnTo>
                    <a:pt x="734" y="274"/>
                  </a:lnTo>
                  <a:lnTo>
                    <a:pt x="749" y="330"/>
                  </a:lnTo>
                  <a:lnTo>
                    <a:pt x="767" y="383"/>
                  </a:lnTo>
                  <a:lnTo>
                    <a:pt x="786" y="433"/>
                  </a:lnTo>
                  <a:lnTo>
                    <a:pt x="808" y="482"/>
                  </a:lnTo>
                  <a:lnTo>
                    <a:pt x="831" y="529"/>
                  </a:lnTo>
                  <a:lnTo>
                    <a:pt x="858" y="573"/>
                  </a:lnTo>
                  <a:lnTo>
                    <a:pt x="885" y="618"/>
                  </a:lnTo>
                  <a:lnTo>
                    <a:pt x="915" y="659"/>
                  </a:lnTo>
                  <a:lnTo>
                    <a:pt x="946" y="698"/>
                  </a:lnTo>
                  <a:lnTo>
                    <a:pt x="979" y="735"/>
                  </a:lnTo>
                  <a:lnTo>
                    <a:pt x="1014" y="770"/>
                  </a:lnTo>
                  <a:lnTo>
                    <a:pt x="1051" y="805"/>
                  </a:lnTo>
                  <a:lnTo>
                    <a:pt x="1090" y="836"/>
                  </a:lnTo>
                  <a:lnTo>
                    <a:pt x="1129" y="867"/>
                  </a:lnTo>
                  <a:lnTo>
                    <a:pt x="1169" y="896"/>
                  </a:lnTo>
                  <a:lnTo>
                    <a:pt x="1212" y="923"/>
                  </a:lnTo>
                  <a:lnTo>
                    <a:pt x="1212" y="923"/>
                  </a:lnTo>
                  <a:lnTo>
                    <a:pt x="1092" y="968"/>
                  </a:lnTo>
                  <a:lnTo>
                    <a:pt x="971" y="1009"/>
                  </a:lnTo>
                  <a:lnTo>
                    <a:pt x="848" y="1050"/>
                  </a:lnTo>
                  <a:lnTo>
                    <a:pt x="722" y="1095"/>
                  </a:lnTo>
                  <a:lnTo>
                    <a:pt x="722" y="1095"/>
                  </a:lnTo>
                  <a:close/>
                </a:path>
              </a:pathLst>
            </a:custGeom>
            <a:solidFill>
              <a:sysClr val="window" lastClr="FFFFFF">
                <a:lumMod val="75000"/>
              </a:sysClr>
            </a:solidFill>
            <a:ln w="25400">
              <a:solidFill>
                <a:srgbClr val="4E67C8">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18" name="red">
              <a:hlinkClick r:id="rId5" action="ppaction://hlinksldjump"/>
            </p:cNvPr>
            <p:cNvSpPr>
              <a:spLocks/>
            </p:cNvSpPr>
            <p:nvPr/>
          </p:nvSpPr>
          <p:spPr bwMode="auto">
            <a:xfrm>
              <a:off x="6416264" y="1077664"/>
              <a:ext cx="1777699" cy="1626954"/>
            </a:xfrm>
            <a:custGeom>
              <a:avLst/>
              <a:gdLst>
                <a:gd name="T0" fmla="*/ 0 w 1309"/>
                <a:gd name="T1" fmla="*/ 0 h 1198"/>
                <a:gd name="T2" fmla="*/ 111 w 1309"/>
                <a:gd name="T3" fmla="*/ 8 h 1198"/>
                <a:gd name="T4" fmla="*/ 220 w 1309"/>
                <a:gd name="T5" fmla="*/ 21 h 1198"/>
                <a:gd name="T6" fmla="*/ 323 w 1309"/>
                <a:gd name="T7" fmla="*/ 41 h 1198"/>
                <a:gd name="T8" fmla="*/ 420 w 1309"/>
                <a:gd name="T9" fmla="*/ 66 h 1198"/>
                <a:gd name="T10" fmla="*/ 516 w 1309"/>
                <a:gd name="T11" fmla="*/ 93 h 1198"/>
                <a:gd name="T12" fmla="*/ 605 w 1309"/>
                <a:gd name="T13" fmla="*/ 128 h 1198"/>
                <a:gd name="T14" fmla="*/ 691 w 1309"/>
                <a:gd name="T15" fmla="*/ 165 h 1198"/>
                <a:gd name="T16" fmla="*/ 772 w 1309"/>
                <a:gd name="T17" fmla="*/ 206 h 1198"/>
                <a:gd name="T18" fmla="*/ 850 w 1309"/>
                <a:gd name="T19" fmla="*/ 251 h 1198"/>
                <a:gd name="T20" fmla="*/ 926 w 1309"/>
                <a:gd name="T21" fmla="*/ 301 h 1198"/>
                <a:gd name="T22" fmla="*/ 1064 w 1309"/>
                <a:gd name="T23" fmla="*/ 408 h 1198"/>
                <a:gd name="T24" fmla="*/ 1193 w 1309"/>
                <a:gd name="T25" fmla="*/ 527 h 1198"/>
                <a:gd name="T26" fmla="*/ 1309 w 1309"/>
                <a:gd name="T27" fmla="*/ 657 h 1198"/>
                <a:gd name="T28" fmla="*/ 1303 w 1309"/>
                <a:gd name="T29" fmla="*/ 723 h 1198"/>
                <a:gd name="T30" fmla="*/ 1278 w 1309"/>
                <a:gd name="T31" fmla="*/ 918 h 1198"/>
                <a:gd name="T32" fmla="*/ 1253 w 1309"/>
                <a:gd name="T33" fmla="*/ 1122 h 1198"/>
                <a:gd name="T34" fmla="*/ 1245 w 1309"/>
                <a:gd name="T35" fmla="*/ 1198 h 1198"/>
                <a:gd name="T36" fmla="*/ 1049 w 1309"/>
                <a:gd name="T37" fmla="*/ 1175 h 1198"/>
                <a:gd name="T38" fmla="*/ 860 w 1309"/>
                <a:gd name="T39" fmla="*/ 1149 h 1198"/>
                <a:gd name="T40" fmla="*/ 757 w 1309"/>
                <a:gd name="T41" fmla="*/ 1140 h 1198"/>
                <a:gd name="T42" fmla="*/ 739 w 1309"/>
                <a:gd name="T43" fmla="*/ 1140 h 1198"/>
                <a:gd name="T44" fmla="*/ 730 w 1309"/>
                <a:gd name="T45" fmla="*/ 1138 h 1198"/>
                <a:gd name="T46" fmla="*/ 708 w 1309"/>
                <a:gd name="T47" fmla="*/ 1116 h 1198"/>
                <a:gd name="T48" fmla="*/ 662 w 1309"/>
                <a:gd name="T49" fmla="*/ 1064 h 1198"/>
                <a:gd name="T50" fmla="*/ 632 w 1309"/>
                <a:gd name="T51" fmla="*/ 1033 h 1198"/>
                <a:gd name="T52" fmla="*/ 568 w 1309"/>
                <a:gd name="T53" fmla="*/ 976 h 1198"/>
                <a:gd name="T54" fmla="*/ 498 w 1309"/>
                <a:gd name="T55" fmla="*/ 924 h 1198"/>
                <a:gd name="T56" fmla="*/ 422 w 1309"/>
                <a:gd name="T57" fmla="*/ 879 h 1198"/>
                <a:gd name="T58" fmla="*/ 341 w 1309"/>
                <a:gd name="T59" fmla="*/ 838 h 1198"/>
                <a:gd name="T60" fmla="*/ 255 w 1309"/>
                <a:gd name="T61" fmla="*/ 805 h 1198"/>
                <a:gd name="T62" fmla="*/ 162 w 1309"/>
                <a:gd name="T63" fmla="*/ 780 h 1198"/>
                <a:gd name="T64" fmla="*/ 64 w 1309"/>
                <a:gd name="T65" fmla="*/ 760 h 1198"/>
                <a:gd name="T66" fmla="*/ 14 w 1309"/>
                <a:gd name="T67" fmla="*/ 752 h 1198"/>
                <a:gd name="T68" fmla="*/ 12 w 1309"/>
                <a:gd name="T69" fmla="*/ 751 h 1198"/>
                <a:gd name="T70" fmla="*/ 28 w 1309"/>
                <a:gd name="T71" fmla="*/ 733 h 1198"/>
                <a:gd name="T72" fmla="*/ 113 w 1309"/>
                <a:gd name="T73" fmla="*/ 647 h 1198"/>
                <a:gd name="T74" fmla="*/ 292 w 1309"/>
                <a:gd name="T75" fmla="*/ 476 h 1198"/>
                <a:gd name="T76" fmla="*/ 376 w 1309"/>
                <a:gd name="T77" fmla="*/ 389 h 1198"/>
                <a:gd name="T78" fmla="*/ 189 w 1309"/>
                <a:gd name="T79" fmla="*/ 192 h 1198"/>
                <a:gd name="T80" fmla="*/ 0 w 1309"/>
                <a:gd name="T81"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9" h="1198">
                  <a:moveTo>
                    <a:pt x="0" y="0"/>
                  </a:moveTo>
                  <a:lnTo>
                    <a:pt x="0" y="0"/>
                  </a:lnTo>
                  <a:lnTo>
                    <a:pt x="57" y="2"/>
                  </a:lnTo>
                  <a:lnTo>
                    <a:pt x="111" y="8"/>
                  </a:lnTo>
                  <a:lnTo>
                    <a:pt x="166" y="13"/>
                  </a:lnTo>
                  <a:lnTo>
                    <a:pt x="220" y="21"/>
                  </a:lnTo>
                  <a:lnTo>
                    <a:pt x="271" y="31"/>
                  </a:lnTo>
                  <a:lnTo>
                    <a:pt x="323" y="41"/>
                  </a:lnTo>
                  <a:lnTo>
                    <a:pt x="372" y="52"/>
                  </a:lnTo>
                  <a:lnTo>
                    <a:pt x="420" y="66"/>
                  </a:lnTo>
                  <a:lnTo>
                    <a:pt x="469" y="80"/>
                  </a:lnTo>
                  <a:lnTo>
                    <a:pt x="516" y="93"/>
                  </a:lnTo>
                  <a:lnTo>
                    <a:pt x="560" y="111"/>
                  </a:lnTo>
                  <a:lnTo>
                    <a:pt x="605" y="128"/>
                  </a:lnTo>
                  <a:lnTo>
                    <a:pt x="648" y="146"/>
                  </a:lnTo>
                  <a:lnTo>
                    <a:pt x="691" y="165"/>
                  </a:lnTo>
                  <a:lnTo>
                    <a:pt x="732" y="185"/>
                  </a:lnTo>
                  <a:lnTo>
                    <a:pt x="772" y="206"/>
                  </a:lnTo>
                  <a:lnTo>
                    <a:pt x="811" y="229"/>
                  </a:lnTo>
                  <a:lnTo>
                    <a:pt x="850" y="251"/>
                  </a:lnTo>
                  <a:lnTo>
                    <a:pt x="889" y="276"/>
                  </a:lnTo>
                  <a:lnTo>
                    <a:pt x="926" y="301"/>
                  </a:lnTo>
                  <a:lnTo>
                    <a:pt x="996" y="352"/>
                  </a:lnTo>
                  <a:lnTo>
                    <a:pt x="1064" y="408"/>
                  </a:lnTo>
                  <a:lnTo>
                    <a:pt x="1130" y="467"/>
                  </a:lnTo>
                  <a:lnTo>
                    <a:pt x="1193" y="527"/>
                  </a:lnTo>
                  <a:lnTo>
                    <a:pt x="1253" y="591"/>
                  </a:lnTo>
                  <a:lnTo>
                    <a:pt x="1309" y="657"/>
                  </a:lnTo>
                  <a:lnTo>
                    <a:pt x="1309" y="657"/>
                  </a:lnTo>
                  <a:lnTo>
                    <a:pt x="1303" y="723"/>
                  </a:lnTo>
                  <a:lnTo>
                    <a:pt x="1296" y="789"/>
                  </a:lnTo>
                  <a:lnTo>
                    <a:pt x="1278" y="918"/>
                  </a:lnTo>
                  <a:lnTo>
                    <a:pt x="1261" y="1052"/>
                  </a:lnTo>
                  <a:lnTo>
                    <a:pt x="1253" y="1122"/>
                  </a:lnTo>
                  <a:lnTo>
                    <a:pt x="1245" y="1198"/>
                  </a:lnTo>
                  <a:lnTo>
                    <a:pt x="1245" y="1198"/>
                  </a:lnTo>
                  <a:lnTo>
                    <a:pt x="1144" y="1186"/>
                  </a:lnTo>
                  <a:lnTo>
                    <a:pt x="1049" y="1175"/>
                  </a:lnTo>
                  <a:lnTo>
                    <a:pt x="860" y="1149"/>
                  </a:lnTo>
                  <a:lnTo>
                    <a:pt x="860" y="1149"/>
                  </a:lnTo>
                  <a:lnTo>
                    <a:pt x="809" y="1145"/>
                  </a:lnTo>
                  <a:lnTo>
                    <a:pt x="757" y="1140"/>
                  </a:lnTo>
                  <a:lnTo>
                    <a:pt x="757" y="1140"/>
                  </a:lnTo>
                  <a:lnTo>
                    <a:pt x="739" y="1140"/>
                  </a:lnTo>
                  <a:lnTo>
                    <a:pt x="730" y="1138"/>
                  </a:lnTo>
                  <a:lnTo>
                    <a:pt x="730" y="1138"/>
                  </a:lnTo>
                  <a:lnTo>
                    <a:pt x="722" y="1132"/>
                  </a:lnTo>
                  <a:lnTo>
                    <a:pt x="708" y="1116"/>
                  </a:lnTo>
                  <a:lnTo>
                    <a:pt x="691" y="1095"/>
                  </a:lnTo>
                  <a:lnTo>
                    <a:pt x="662" y="1064"/>
                  </a:lnTo>
                  <a:lnTo>
                    <a:pt x="662" y="1064"/>
                  </a:lnTo>
                  <a:lnTo>
                    <a:pt x="632" y="1033"/>
                  </a:lnTo>
                  <a:lnTo>
                    <a:pt x="599" y="1003"/>
                  </a:lnTo>
                  <a:lnTo>
                    <a:pt x="568" y="976"/>
                  </a:lnTo>
                  <a:lnTo>
                    <a:pt x="533" y="949"/>
                  </a:lnTo>
                  <a:lnTo>
                    <a:pt x="498" y="924"/>
                  </a:lnTo>
                  <a:lnTo>
                    <a:pt x="461" y="900"/>
                  </a:lnTo>
                  <a:lnTo>
                    <a:pt x="422" y="879"/>
                  </a:lnTo>
                  <a:lnTo>
                    <a:pt x="382" y="858"/>
                  </a:lnTo>
                  <a:lnTo>
                    <a:pt x="341" y="838"/>
                  </a:lnTo>
                  <a:lnTo>
                    <a:pt x="298" y="821"/>
                  </a:lnTo>
                  <a:lnTo>
                    <a:pt x="255" y="805"/>
                  </a:lnTo>
                  <a:lnTo>
                    <a:pt x="208" y="791"/>
                  </a:lnTo>
                  <a:lnTo>
                    <a:pt x="162" y="780"/>
                  </a:lnTo>
                  <a:lnTo>
                    <a:pt x="115" y="768"/>
                  </a:lnTo>
                  <a:lnTo>
                    <a:pt x="64" y="760"/>
                  </a:lnTo>
                  <a:lnTo>
                    <a:pt x="14" y="752"/>
                  </a:lnTo>
                  <a:lnTo>
                    <a:pt x="14" y="752"/>
                  </a:lnTo>
                  <a:lnTo>
                    <a:pt x="12" y="752"/>
                  </a:lnTo>
                  <a:lnTo>
                    <a:pt x="12" y="751"/>
                  </a:lnTo>
                  <a:lnTo>
                    <a:pt x="14" y="745"/>
                  </a:lnTo>
                  <a:lnTo>
                    <a:pt x="28" y="733"/>
                  </a:lnTo>
                  <a:lnTo>
                    <a:pt x="28" y="733"/>
                  </a:lnTo>
                  <a:lnTo>
                    <a:pt x="113" y="647"/>
                  </a:lnTo>
                  <a:lnTo>
                    <a:pt x="203" y="562"/>
                  </a:lnTo>
                  <a:lnTo>
                    <a:pt x="292" y="476"/>
                  </a:lnTo>
                  <a:lnTo>
                    <a:pt x="335" y="432"/>
                  </a:lnTo>
                  <a:lnTo>
                    <a:pt x="376" y="389"/>
                  </a:lnTo>
                  <a:lnTo>
                    <a:pt x="376" y="389"/>
                  </a:lnTo>
                  <a:lnTo>
                    <a:pt x="189" y="192"/>
                  </a:lnTo>
                  <a:lnTo>
                    <a:pt x="96" y="95"/>
                  </a:lnTo>
                  <a:lnTo>
                    <a:pt x="0" y="0"/>
                  </a:lnTo>
                  <a:lnTo>
                    <a:pt x="0" y="0"/>
                  </a:lnTo>
                  <a:close/>
                </a:path>
              </a:pathLst>
            </a:custGeom>
            <a:solidFill>
              <a:srgbClr val="F14124">
                <a:lumMod val="75000"/>
              </a:srgbClr>
            </a:solidFill>
            <a:ln w="25400">
              <a:solidFill>
                <a:srgbClr val="F14124">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19" name="green">
              <a:hlinkClick r:id="rId6" action="ppaction://hlinksldjump"/>
            </p:cNvPr>
            <p:cNvSpPr>
              <a:spLocks/>
            </p:cNvSpPr>
            <p:nvPr/>
          </p:nvSpPr>
          <p:spPr bwMode="auto">
            <a:xfrm>
              <a:off x="7472833" y="2062257"/>
              <a:ext cx="1262995" cy="2335861"/>
            </a:xfrm>
            <a:custGeom>
              <a:avLst/>
              <a:gdLst>
                <a:gd name="T0" fmla="*/ 930 w 930"/>
                <a:gd name="T1" fmla="*/ 996 h 1720"/>
                <a:gd name="T2" fmla="*/ 930 w 930"/>
                <a:gd name="T3" fmla="*/ 996 h 1720"/>
                <a:gd name="T4" fmla="*/ 926 w 930"/>
                <a:gd name="T5" fmla="*/ 916 h 1720"/>
                <a:gd name="T6" fmla="*/ 916 w 930"/>
                <a:gd name="T7" fmla="*/ 840 h 1720"/>
                <a:gd name="T8" fmla="*/ 907 w 930"/>
                <a:gd name="T9" fmla="*/ 769 h 1720"/>
                <a:gd name="T10" fmla="*/ 893 w 930"/>
                <a:gd name="T11" fmla="*/ 697 h 1720"/>
                <a:gd name="T12" fmla="*/ 879 w 930"/>
                <a:gd name="T13" fmla="*/ 628 h 1720"/>
                <a:gd name="T14" fmla="*/ 862 w 930"/>
                <a:gd name="T15" fmla="*/ 562 h 1720"/>
                <a:gd name="T16" fmla="*/ 842 w 930"/>
                <a:gd name="T17" fmla="*/ 498 h 1720"/>
                <a:gd name="T18" fmla="*/ 821 w 930"/>
                <a:gd name="T19" fmla="*/ 436 h 1720"/>
                <a:gd name="T20" fmla="*/ 798 w 930"/>
                <a:gd name="T21" fmla="*/ 376 h 1720"/>
                <a:gd name="T22" fmla="*/ 772 w 930"/>
                <a:gd name="T23" fmla="*/ 317 h 1720"/>
                <a:gd name="T24" fmla="*/ 745 w 930"/>
                <a:gd name="T25" fmla="*/ 261 h 1720"/>
                <a:gd name="T26" fmla="*/ 716 w 930"/>
                <a:gd name="T27" fmla="*/ 204 h 1720"/>
                <a:gd name="T28" fmla="*/ 685 w 930"/>
                <a:gd name="T29" fmla="*/ 152 h 1720"/>
                <a:gd name="T30" fmla="*/ 654 w 930"/>
                <a:gd name="T31" fmla="*/ 99 h 1720"/>
                <a:gd name="T32" fmla="*/ 621 w 930"/>
                <a:gd name="T33" fmla="*/ 49 h 1720"/>
                <a:gd name="T34" fmla="*/ 586 w 930"/>
                <a:gd name="T35" fmla="*/ 0 h 1720"/>
                <a:gd name="T36" fmla="*/ 586 w 930"/>
                <a:gd name="T37" fmla="*/ 0 h 1720"/>
                <a:gd name="T38" fmla="*/ 553 w 930"/>
                <a:gd name="T39" fmla="*/ 273 h 1720"/>
                <a:gd name="T40" fmla="*/ 516 w 930"/>
                <a:gd name="T41" fmla="*/ 541 h 1720"/>
                <a:gd name="T42" fmla="*/ 516 w 930"/>
                <a:gd name="T43" fmla="*/ 541 h 1720"/>
                <a:gd name="T44" fmla="*/ 452 w 930"/>
                <a:gd name="T45" fmla="*/ 535 h 1720"/>
                <a:gd name="T46" fmla="*/ 385 w 930"/>
                <a:gd name="T47" fmla="*/ 527 h 1720"/>
                <a:gd name="T48" fmla="*/ 255 w 930"/>
                <a:gd name="T49" fmla="*/ 512 h 1720"/>
                <a:gd name="T50" fmla="*/ 127 w 930"/>
                <a:gd name="T51" fmla="*/ 496 h 1720"/>
                <a:gd name="T52" fmla="*/ 0 w 930"/>
                <a:gd name="T53" fmla="*/ 483 h 1720"/>
                <a:gd name="T54" fmla="*/ 0 w 930"/>
                <a:gd name="T55" fmla="*/ 483 h 1720"/>
                <a:gd name="T56" fmla="*/ 28 w 930"/>
                <a:gd name="T57" fmla="*/ 523 h 1720"/>
                <a:gd name="T58" fmla="*/ 51 w 930"/>
                <a:gd name="T59" fmla="*/ 566 h 1720"/>
                <a:gd name="T60" fmla="*/ 74 w 930"/>
                <a:gd name="T61" fmla="*/ 611 h 1720"/>
                <a:gd name="T62" fmla="*/ 96 w 930"/>
                <a:gd name="T63" fmla="*/ 656 h 1720"/>
                <a:gd name="T64" fmla="*/ 113 w 930"/>
                <a:gd name="T65" fmla="*/ 704 h 1720"/>
                <a:gd name="T66" fmla="*/ 129 w 930"/>
                <a:gd name="T67" fmla="*/ 755 h 1720"/>
                <a:gd name="T68" fmla="*/ 142 w 930"/>
                <a:gd name="T69" fmla="*/ 805 h 1720"/>
                <a:gd name="T70" fmla="*/ 154 w 930"/>
                <a:gd name="T71" fmla="*/ 856 h 1720"/>
                <a:gd name="T72" fmla="*/ 164 w 930"/>
                <a:gd name="T73" fmla="*/ 909 h 1720"/>
                <a:gd name="T74" fmla="*/ 170 w 930"/>
                <a:gd name="T75" fmla="*/ 961 h 1720"/>
                <a:gd name="T76" fmla="*/ 173 w 930"/>
                <a:gd name="T77" fmla="*/ 1016 h 1720"/>
                <a:gd name="T78" fmla="*/ 173 w 930"/>
                <a:gd name="T79" fmla="*/ 1068 h 1720"/>
                <a:gd name="T80" fmla="*/ 171 w 930"/>
                <a:gd name="T81" fmla="*/ 1123 h 1720"/>
                <a:gd name="T82" fmla="*/ 168 w 930"/>
                <a:gd name="T83" fmla="*/ 1175 h 1720"/>
                <a:gd name="T84" fmla="*/ 160 w 930"/>
                <a:gd name="T85" fmla="*/ 1228 h 1720"/>
                <a:gd name="T86" fmla="*/ 150 w 930"/>
                <a:gd name="T87" fmla="*/ 1280 h 1720"/>
                <a:gd name="T88" fmla="*/ 150 w 930"/>
                <a:gd name="T89" fmla="*/ 1280 h 1720"/>
                <a:gd name="T90" fmla="*/ 218 w 930"/>
                <a:gd name="T91" fmla="*/ 1393 h 1720"/>
                <a:gd name="T92" fmla="*/ 288 w 930"/>
                <a:gd name="T93" fmla="*/ 1506 h 1720"/>
                <a:gd name="T94" fmla="*/ 356 w 930"/>
                <a:gd name="T95" fmla="*/ 1617 h 1720"/>
                <a:gd name="T96" fmla="*/ 422 w 930"/>
                <a:gd name="T97" fmla="*/ 1720 h 1720"/>
                <a:gd name="T98" fmla="*/ 422 w 930"/>
                <a:gd name="T99" fmla="*/ 1720 h 1720"/>
                <a:gd name="T100" fmla="*/ 660 w 930"/>
                <a:gd name="T101" fmla="*/ 1578 h 1720"/>
                <a:gd name="T102" fmla="*/ 778 w 930"/>
                <a:gd name="T103" fmla="*/ 1504 h 1720"/>
                <a:gd name="T104" fmla="*/ 889 w 930"/>
                <a:gd name="T105" fmla="*/ 1434 h 1720"/>
                <a:gd name="T106" fmla="*/ 889 w 930"/>
                <a:gd name="T107" fmla="*/ 1434 h 1720"/>
                <a:gd name="T108" fmla="*/ 897 w 930"/>
                <a:gd name="T109" fmla="*/ 1397 h 1720"/>
                <a:gd name="T110" fmla="*/ 905 w 930"/>
                <a:gd name="T111" fmla="*/ 1358 h 1720"/>
                <a:gd name="T112" fmla="*/ 916 w 930"/>
                <a:gd name="T113" fmla="*/ 1278 h 1720"/>
                <a:gd name="T114" fmla="*/ 924 w 930"/>
                <a:gd name="T115" fmla="*/ 1194 h 1720"/>
                <a:gd name="T116" fmla="*/ 930 w 930"/>
                <a:gd name="T117" fmla="*/ 1109 h 1720"/>
                <a:gd name="T118" fmla="*/ 930 w 930"/>
                <a:gd name="T119" fmla="*/ 996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0" h="1720">
                  <a:moveTo>
                    <a:pt x="930" y="996"/>
                  </a:moveTo>
                  <a:lnTo>
                    <a:pt x="930" y="996"/>
                  </a:lnTo>
                  <a:lnTo>
                    <a:pt x="926" y="916"/>
                  </a:lnTo>
                  <a:lnTo>
                    <a:pt x="916" y="840"/>
                  </a:lnTo>
                  <a:lnTo>
                    <a:pt x="907" y="769"/>
                  </a:lnTo>
                  <a:lnTo>
                    <a:pt x="893" y="697"/>
                  </a:lnTo>
                  <a:lnTo>
                    <a:pt x="879" y="628"/>
                  </a:lnTo>
                  <a:lnTo>
                    <a:pt x="862" y="562"/>
                  </a:lnTo>
                  <a:lnTo>
                    <a:pt x="842" y="498"/>
                  </a:lnTo>
                  <a:lnTo>
                    <a:pt x="821" y="436"/>
                  </a:lnTo>
                  <a:lnTo>
                    <a:pt x="798" y="376"/>
                  </a:lnTo>
                  <a:lnTo>
                    <a:pt x="772" y="317"/>
                  </a:lnTo>
                  <a:lnTo>
                    <a:pt x="745" y="261"/>
                  </a:lnTo>
                  <a:lnTo>
                    <a:pt x="716" y="204"/>
                  </a:lnTo>
                  <a:lnTo>
                    <a:pt x="685" y="152"/>
                  </a:lnTo>
                  <a:lnTo>
                    <a:pt x="654" y="99"/>
                  </a:lnTo>
                  <a:lnTo>
                    <a:pt x="621" y="49"/>
                  </a:lnTo>
                  <a:lnTo>
                    <a:pt x="586" y="0"/>
                  </a:lnTo>
                  <a:lnTo>
                    <a:pt x="586" y="0"/>
                  </a:lnTo>
                  <a:lnTo>
                    <a:pt x="553" y="273"/>
                  </a:lnTo>
                  <a:lnTo>
                    <a:pt x="516" y="541"/>
                  </a:lnTo>
                  <a:lnTo>
                    <a:pt x="516" y="541"/>
                  </a:lnTo>
                  <a:lnTo>
                    <a:pt x="452" y="535"/>
                  </a:lnTo>
                  <a:lnTo>
                    <a:pt x="385" y="527"/>
                  </a:lnTo>
                  <a:lnTo>
                    <a:pt x="255" y="512"/>
                  </a:lnTo>
                  <a:lnTo>
                    <a:pt x="127" y="496"/>
                  </a:lnTo>
                  <a:lnTo>
                    <a:pt x="0" y="483"/>
                  </a:lnTo>
                  <a:lnTo>
                    <a:pt x="0" y="483"/>
                  </a:lnTo>
                  <a:lnTo>
                    <a:pt x="28" y="523"/>
                  </a:lnTo>
                  <a:lnTo>
                    <a:pt x="51" y="566"/>
                  </a:lnTo>
                  <a:lnTo>
                    <a:pt x="74" y="611"/>
                  </a:lnTo>
                  <a:lnTo>
                    <a:pt x="96" y="656"/>
                  </a:lnTo>
                  <a:lnTo>
                    <a:pt x="113" y="704"/>
                  </a:lnTo>
                  <a:lnTo>
                    <a:pt x="129" y="755"/>
                  </a:lnTo>
                  <a:lnTo>
                    <a:pt x="142" y="805"/>
                  </a:lnTo>
                  <a:lnTo>
                    <a:pt x="154" y="856"/>
                  </a:lnTo>
                  <a:lnTo>
                    <a:pt x="164" y="909"/>
                  </a:lnTo>
                  <a:lnTo>
                    <a:pt x="170" y="961"/>
                  </a:lnTo>
                  <a:lnTo>
                    <a:pt x="173" y="1016"/>
                  </a:lnTo>
                  <a:lnTo>
                    <a:pt x="173" y="1068"/>
                  </a:lnTo>
                  <a:lnTo>
                    <a:pt x="171" y="1123"/>
                  </a:lnTo>
                  <a:lnTo>
                    <a:pt x="168" y="1175"/>
                  </a:lnTo>
                  <a:lnTo>
                    <a:pt x="160" y="1228"/>
                  </a:lnTo>
                  <a:lnTo>
                    <a:pt x="150" y="1280"/>
                  </a:lnTo>
                  <a:lnTo>
                    <a:pt x="150" y="1280"/>
                  </a:lnTo>
                  <a:lnTo>
                    <a:pt x="218" y="1393"/>
                  </a:lnTo>
                  <a:lnTo>
                    <a:pt x="288" y="1506"/>
                  </a:lnTo>
                  <a:lnTo>
                    <a:pt x="356" y="1617"/>
                  </a:lnTo>
                  <a:lnTo>
                    <a:pt x="422" y="1720"/>
                  </a:lnTo>
                  <a:lnTo>
                    <a:pt x="422" y="1720"/>
                  </a:lnTo>
                  <a:lnTo>
                    <a:pt x="660" y="1578"/>
                  </a:lnTo>
                  <a:lnTo>
                    <a:pt x="778" y="1504"/>
                  </a:lnTo>
                  <a:lnTo>
                    <a:pt x="889" y="1434"/>
                  </a:lnTo>
                  <a:lnTo>
                    <a:pt x="889" y="1434"/>
                  </a:lnTo>
                  <a:lnTo>
                    <a:pt x="897" y="1397"/>
                  </a:lnTo>
                  <a:lnTo>
                    <a:pt x="905" y="1358"/>
                  </a:lnTo>
                  <a:lnTo>
                    <a:pt x="916" y="1278"/>
                  </a:lnTo>
                  <a:lnTo>
                    <a:pt x="924" y="1194"/>
                  </a:lnTo>
                  <a:lnTo>
                    <a:pt x="930" y="1109"/>
                  </a:lnTo>
                  <a:lnTo>
                    <a:pt x="930" y="996"/>
                  </a:lnTo>
                  <a:close/>
                </a:path>
              </a:pathLst>
            </a:custGeom>
            <a:solidFill>
              <a:sysClr val="window" lastClr="FFFFFF">
                <a:lumMod val="75000"/>
              </a:sysClr>
            </a:solidFill>
            <a:ln w="25400">
              <a:solidFill>
                <a:srgbClr val="A7EA52">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0" name="orange">
              <a:hlinkClick r:id="rId7" action="ppaction://hlinksldjump"/>
            </p:cNvPr>
            <p:cNvSpPr>
              <a:spLocks/>
            </p:cNvSpPr>
            <p:nvPr/>
          </p:nvSpPr>
          <p:spPr bwMode="auto">
            <a:xfrm>
              <a:off x="4487820" y="1066800"/>
              <a:ext cx="2324996" cy="1468062"/>
            </a:xfrm>
            <a:custGeom>
              <a:avLst/>
              <a:gdLst>
                <a:gd name="T0" fmla="*/ 1288 w 1712"/>
                <a:gd name="T1" fmla="*/ 0 h 1081"/>
                <a:gd name="T2" fmla="*/ 1183 w 1712"/>
                <a:gd name="T3" fmla="*/ 10 h 1081"/>
                <a:gd name="T4" fmla="*/ 1082 w 1712"/>
                <a:gd name="T5" fmla="*/ 23 h 1081"/>
                <a:gd name="T6" fmla="*/ 985 w 1712"/>
                <a:gd name="T7" fmla="*/ 41 h 1081"/>
                <a:gd name="T8" fmla="*/ 889 w 1712"/>
                <a:gd name="T9" fmla="*/ 62 h 1081"/>
                <a:gd name="T10" fmla="*/ 712 w 1712"/>
                <a:gd name="T11" fmla="*/ 119 h 1081"/>
                <a:gd name="T12" fmla="*/ 549 w 1712"/>
                <a:gd name="T13" fmla="*/ 189 h 1081"/>
                <a:gd name="T14" fmla="*/ 399 w 1712"/>
                <a:gd name="T15" fmla="*/ 272 h 1081"/>
                <a:gd name="T16" fmla="*/ 261 w 1712"/>
                <a:gd name="T17" fmla="*/ 368 h 1081"/>
                <a:gd name="T18" fmla="*/ 135 w 1712"/>
                <a:gd name="T19" fmla="*/ 473 h 1081"/>
                <a:gd name="T20" fmla="*/ 20 w 1712"/>
                <a:gd name="T21" fmla="*/ 589 h 1081"/>
                <a:gd name="T22" fmla="*/ 8 w 1712"/>
                <a:gd name="T23" fmla="*/ 605 h 1081"/>
                <a:gd name="T24" fmla="*/ 0 w 1712"/>
                <a:gd name="T25" fmla="*/ 619 h 1081"/>
                <a:gd name="T26" fmla="*/ 271 w 1712"/>
                <a:gd name="T27" fmla="*/ 591 h 1081"/>
                <a:gd name="T28" fmla="*/ 541 w 1712"/>
                <a:gd name="T29" fmla="*/ 566 h 1081"/>
                <a:gd name="T30" fmla="*/ 596 w 1712"/>
                <a:gd name="T31" fmla="*/ 1081 h 1081"/>
                <a:gd name="T32" fmla="*/ 656 w 1712"/>
                <a:gd name="T33" fmla="*/ 1023 h 1081"/>
                <a:gd name="T34" fmla="*/ 720 w 1712"/>
                <a:gd name="T35" fmla="*/ 971 h 1081"/>
                <a:gd name="T36" fmla="*/ 792 w 1712"/>
                <a:gd name="T37" fmla="*/ 922 h 1081"/>
                <a:gd name="T38" fmla="*/ 868 w 1712"/>
                <a:gd name="T39" fmla="*/ 877 h 1081"/>
                <a:gd name="T40" fmla="*/ 948 w 1712"/>
                <a:gd name="T41" fmla="*/ 838 h 1081"/>
                <a:gd name="T42" fmla="*/ 1035 w 1712"/>
                <a:gd name="T43" fmla="*/ 805 h 1081"/>
                <a:gd name="T44" fmla="*/ 1129 w 1712"/>
                <a:gd name="T45" fmla="*/ 780 h 1081"/>
                <a:gd name="T46" fmla="*/ 1226 w 1712"/>
                <a:gd name="T47" fmla="*/ 764 h 1081"/>
                <a:gd name="T48" fmla="*/ 1257 w 1712"/>
                <a:gd name="T49" fmla="*/ 760 h 1081"/>
                <a:gd name="T50" fmla="*/ 1323 w 1712"/>
                <a:gd name="T51" fmla="*/ 759 h 1081"/>
                <a:gd name="T52" fmla="*/ 1341 w 1712"/>
                <a:gd name="T53" fmla="*/ 757 h 1081"/>
                <a:gd name="T54" fmla="*/ 1364 w 1712"/>
                <a:gd name="T55" fmla="*/ 739 h 1081"/>
                <a:gd name="T56" fmla="*/ 1389 w 1712"/>
                <a:gd name="T57" fmla="*/ 714 h 1081"/>
                <a:gd name="T58" fmla="*/ 1551 w 1712"/>
                <a:gd name="T59" fmla="*/ 556 h 1081"/>
                <a:gd name="T60" fmla="*/ 1671 w 1712"/>
                <a:gd name="T61" fmla="*/ 438 h 1081"/>
                <a:gd name="T62" fmla="*/ 1712 w 1712"/>
                <a:gd name="T63" fmla="*/ 399 h 1081"/>
                <a:gd name="T64" fmla="*/ 1521 w 1712"/>
                <a:gd name="T65" fmla="*/ 198 h 1081"/>
                <a:gd name="T66" fmla="*/ 1331 w 1712"/>
                <a:gd name="T67" fmla="*/ 0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2" h="1081">
                  <a:moveTo>
                    <a:pt x="1288" y="0"/>
                  </a:moveTo>
                  <a:lnTo>
                    <a:pt x="1288" y="0"/>
                  </a:lnTo>
                  <a:lnTo>
                    <a:pt x="1236" y="4"/>
                  </a:lnTo>
                  <a:lnTo>
                    <a:pt x="1183" y="10"/>
                  </a:lnTo>
                  <a:lnTo>
                    <a:pt x="1132" y="16"/>
                  </a:lnTo>
                  <a:lnTo>
                    <a:pt x="1082" y="23"/>
                  </a:lnTo>
                  <a:lnTo>
                    <a:pt x="1033" y="31"/>
                  </a:lnTo>
                  <a:lnTo>
                    <a:pt x="985" y="41"/>
                  </a:lnTo>
                  <a:lnTo>
                    <a:pt x="936" y="51"/>
                  </a:lnTo>
                  <a:lnTo>
                    <a:pt x="889" y="62"/>
                  </a:lnTo>
                  <a:lnTo>
                    <a:pt x="800" y="89"/>
                  </a:lnTo>
                  <a:lnTo>
                    <a:pt x="712" y="119"/>
                  </a:lnTo>
                  <a:lnTo>
                    <a:pt x="631" y="152"/>
                  </a:lnTo>
                  <a:lnTo>
                    <a:pt x="549" y="189"/>
                  </a:lnTo>
                  <a:lnTo>
                    <a:pt x="473" y="228"/>
                  </a:lnTo>
                  <a:lnTo>
                    <a:pt x="399" y="272"/>
                  </a:lnTo>
                  <a:lnTo>
                    <a:pt x="329" y="317"/>
                  </a:lnTo>
                  <a:lnTo>
                    <a:pt x="261" y="368"/>
                  </a:lnTo>
                  <a:lnTo>
                    <a:pt x="197" y="418"/>
                  </a:lnTo>
                  <a:lnTo>
                    <a:pt x="135" y="473"/>
                  </a:lnTo>
                  <a:lnTo>
                    <a:pt x="76" y="531"/>
                  </a:lnTo>
                  <a:lnTo>
                    <a:pt x="20" y="589"/>
                  </a:lnTo>
                  <a:lnTo>
                    <a:pt x="20" y="589"/>
                  </a:lnTo>
                  <a:lnTo>
                    <a:pt x="8" y="605"/>
                  </a:lnTo>
                  <a:lnTo>
                    <a:pt x="2" y="613"/>
                  </a:lnTo>
                  <a:lnTo>
                    <a:pt x="0" y="619"/>
                  </a:lnTo>
                  <a:lnTo>
                    <a:pt x="0" y="619"/>
                  </a:lnTo>
                  <a:lnTo>
                    <a:pt x="271" y="591"/>
                  </a:lnTo>
                  <a:lnTo>
                    <a:pt x="541" y="566"/>
                  </a:lnTo>
                  <a:lnTo>
                    <a:pt x="541" y="566"/>
                  </a:lnTo>
                  <a:lnTo>
                    <a:pt x="596" y="1081"/>
                  </a:lnTo>
                  <a:lnTo>
                    <a:pt x="596" y="1081"/>
                  </a:lnTo>
                  <a:lnTo>
                    <a:pt x="625" y="1052"/>
                  </a:lnTo>
                  <a:lnTo>
                    <a:pt x="656" y="1023"/>
                  </a:lnTo>
                  <a:lnTo>
                    <a:pt x="687" y="996"/>
                  </a:lnTo>
                  <a:lnTo>
                    <a:pt x="720" y="971"/>
                  </a:lnTo>
                  <a:lnTo>
                    <a:pt x="755" y="945"/>
                  </a:lnTo>
                  <a:lnTo>
                    <a:pt x="792" y="922"/>
                  </a:lnTo>
                  <a:lnTo>
                    <a:pt x="829" y="899"/>
                  </a:lnTo>
                  <a:lnTo>
                    <a:pt x="868" y="877"/>
                  </a:lnTo>
                  <a:lnTo>
                    <a:pt x="907" y="856"/>
                  </a:lnTo>
                  <a:lnTo>
                    <a:pt x="948" y="838"/>
                  </a:lnTo>
                  <a:lnTo>
                    <a:pt x="990" y="821"/>
                  </a:lnTo>
                  <a:lnTo>
                    <a:pt x="1035" y="805"/>
                  </a:lnTo>
                  <a:lnTo>
                    <a:pt x="1082" y="792"/>
                  </a:lnTo>
                  <a:lnTo>
                    <a:pt x="1129" y="780"/>
                  </a:lnTo>
                  <a:lnTo>
                    <a:pt x="1175" y="770"/>
                  </a:lnTo>
                  <a:lnTo>
                    <a:pt x="1226" y="764"/>
                  </a:lnTo>
                  <a:lnTo>
                    <a:pt x="1226" y="764"/>
                  </a:lnTo>
                  <a:lnTo>
                    <a:pt x="1257" y="760"/>
                  </a:lnTo>
                  <a:lnTo>
                    <a:pt x="1292" y="759"/>
                  </a:lnTo>
                  <a:lnTo>
                    <a:pt x="1323" y="759"/>
                  </a:lnTo>
                  <a:lnTo>
                    <a:pt x="1341" y="757"/>
                  </a:lnTo>
                  <a:lnTo>
                    <a:pt x="1341" y="757"/>
                  </a:lnTo>
                  <a:lnTo>
                    <a:pt x="1350" y="751"/>
                  </a:lnTo>
                  <a:lnTo>
                    <a:pt x="1364" y="739"/>
                  </a:lnTo>
                  <a:lnTo>
                    <a:pt x="1389" y="714"/>
                  </a:lnTo>
                  <a:lnTo>
                    <a:pt x="1389" y="714"/>
                  </a:lnTo>
                  <a:lnTo>
                    <a:pt x="1471" y="636"/>
                  </a:lnTo>
                  <a:lnTo>
                    <a:pt x="1551" y="556"/>
                  </a:lnTo>
                  <a:lnTo>
                    <a:pt x="1630" y="477"/>
                  </a:lnTo>
                  <a:lnTo>
                    <a:pt x="1671" y="438"/>
                  </a:lnTo>
                  <a:lnTo>
                    <a:pt x="1712" y="399"/>
                  </a:lnTo>
                  <a:lnTo>
                    <a:pt x="1712" y="399"/>
                  </a:lnTo>
                  <a:lnTo>
                    <a:pt x="1619" y="298"/>
                  </a:lnTo>
                  <a:lnTo>
                    <a:pt x="1521" y="198"/>
                  </a:lnTo>
                  <a:lnTo>
                    <a:pt x="1426" y="99"/>
                  </a:lnTo>
                  <a:lnTo>
                    <a:pt x="1331" y="0"/>
                  </a:lnTo>
                  <a:lnTo>
                    <a:pt x="1288" y="0"/>
                  </a:lnTo>
                  <a:close/>
                </a:path>
              </a:pathLst>
            </a:custGeom>
            <a:solidFill>
              <a:sysClr val="window" lastClr="FFFFFF">
                <a:lumMod val="75000"/>
              </a:sysClr>
            </a:solidFill>
            <a:ln w="25400">
              <a:solidFill>
                <a:srgbClr val="FF8021">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1" name="lightblue">
              <a:hlinkClick r:id="rId8" action="ppaction://hlinksldjump"/>
            </p:cNvPr>
            <p:cNvSpPr>
              <a:spLocks/>
            </p:cNvSpPr>
            <p:nvPr/>
          </p:nvSpPr>
          <p:spPr bwMode="auto">
            <a:xfrm>
              <a:off x="3886200" y="1927809"/>
              <a:ext cx="1333614" cy="2004495"/>
            </a:xfrm>
            <a:custGeom>
              <a:avLst/>
              <a:gdLst>
                <a:gd name="T0" fmla="*/ 2 w 982"/>
                <a:gd name="T1" fmla="*/ 1208 h 1476"/>
                <a:gd name="T2" fmla="*/ 14 w 982"/>
                <a:gd name="T3" fmla="*/ 1346 h 1476"/>
                <a:gd name="T4" fmla="*/ 29 w 982"/>
                <a:gd name="T5" fmla="*/ 1447 h 1476"/>
                <a:gd name="T6" fmla="*/ 37 w 982"/>
                <a:gd name="T7" fmla="*/ 1476 h 1476"/>
                <a:gd name="T8" fmla="*/ 259 w 982"/>
                <a:gd name="T9" fmla="*/ 1132 h 1476"/>
                <a:gd name="T10" fmla="*/ 333 w 982"/>
                <a:gd name="T11" fmla="*/ 1019 h 1476"/>
                <a:gd name="T12" fmla="*/ 770 w 982"/>
                <a:gd name="T13" fmla="*/ 1301 h 1476"/>
                <a:gd name="T14" fmla="*/ 764 w 982"/>
                <a:gd name="T15" fmla="*/ 1247 h 1476"/>
                <a:gd name="T16" fmla="*/ 760 w 982"/>
                <a:gd name="T17" fmla="*/ 1138 h 1476"/>
                <a:gd name="T18" fmla="*/ 768 w 982"/>
                <a:gd name="T19" fmla="*/ 1029 h 1476"/>
                <a:gd name="T20" fmla="*/ 788 w 982"/>
                <a:gd name="T21" fmla="*/ 922 h 1476"/>
                <a:gd name="T22" fmla="*/ 817 w 982"/>
                <a:gd name="T23" fmla="*/ 819 h 1476"/>
                <a:gd name="T24" fmla="*/ 854 w 982"/>
                <a:gd name="T25" fmla="*/ 722 h 1476"/>
                <a:gd name="T26" fmla="*/ 901 w 982"/>
                <a:gd name="T27" fmla="*/ 632 h 1476"/>
                <a:gd name="T28" fmla="*/ 953 w 982"/>
                <a:gd name="T29" fmla="*/ 550 h 1476"/>
                <a:gd name="T30" fmla="*/ 982 w 982"/>
                <a:gd name="T31" fmla="*/ 514 h 1476"/>
                <a:gd name="T32" fmla="*/ 953 w 982"/>
                <a:gd name="T33" fmla="*/ 253 h 1476"/>
                <a:gd name="T34" fmla="*/ 924 w 982"/>
                <a:gd name="T35" fmla="*/ 0 h 1476"/>
                <a:gd name="T36" fmla="*/ 796 w 982"/>
                <a:gd name="T37" fmla="*/ 14 h 1476"/>
                <a:gd name="T38" fmla="*/ 548 w 982"/>
                <a:gd name="T39" fmla="*/ 35 h 1476"/>
                <a:gd name="T40" fmla="*/ 414 w 982"/>
                <a:gd name="T41" fmla="*/ 49 h 1476"/>
                <a:gd name="T42" fmla="*/ 381 w 982"/>
                <a:gd name="T43" fmla="*/ 55 h 1476"/>
                <a:gd name="T44" fmla="*/ 373 w 982"/>
                <a:gd name="T45" fmla="*/ 60 h 1476"/>
                <a:gd name="T46" fmla="*/ 342 w 982"/>
                <a:gd name="T47" fmla="*/ 101 h 1476"/>
                <a:gd name="T48" fmla="*/ 307 w 982"/>
                <a:gd name="T49" fmla="*/ 158 h 1476"/>
                <a:gd name="T50" fmla="*/ 257 w 982"/>
                <a:gd name="T51" fmla="*/ 237 h 1476"/>
                <a:gd name="T52" fmla="*/ 208 w 982"/>
                <a:gd name="T53" fmla="*/ 321 h 1476"/>
                <a:gd name="T54" fmla="*/ 165 w 982"/>
                <a:gd name="T55" fmla="*/ 410 h 1476"/>
                <a:gd name="T56" fmla="*/ 126 w 982"/>
                <a:gd name="T57" fmla="*/ 504 h 1476"/>
                <a:gd name="T58" fmla="*/ 91 w 982"/>
                <a:gd name="T59" fmla="*/ 601 h 1476"/>
                <a:gd name="T60" fmla="*/ 60 w 982"/>
                <a:gd name="T61" fmla="*/ 702 h 1476"/>
                <a:gd name="T62" fmla="*/ 37 w 982"/>
                <a:gd name="T63" fmla="*/ 809 h 1476"/>
                <a:gd name="T64" fmla="*/ 19 w 982"/>
                <a:gd name="T65" fmla="*/ 920 h 1476"/>
                <a:gd name="T66" fmla="*/ 14 w 982"/>
                <a:gd name="T67" fmla="*/ 976 h 1476"/>
                <a:gd name="T68" fmla="*/ 0 w 982"/>
                <a:gd name="T69" fmla="*/ 1134 h 1476"/>
                <a:gd name="T70" fmla="*/ 2 w 982"/>
                <a:gd name="T71" fmla="*/ 1208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2" h="1476">
                  <a:moveTo>
                    <a:pt x="2" y="1208"/>
                  </a:moveTo>
                  <a:lnTo>
                    <a:pt x="2" y="1208"/>
                  </a:lnTo>
                  <a:lnTo>
                    <a:pt x="8" y="1278"/>
                  </a:lnTo>
                  <a:lnTo>
                    <a:pt x="14" y="1346"/>
                  </a:lnTo>
                  <a:lnTo>
                    <a:pt x="23" y="1414"/>
                  </a:lnTo>
                  <a:lnTo>
                    <a:pt x="29" y="1447"/>
                  </a:lnTo>
                  <a:lnTo>
                    <a:pt x="37" y="1476"/>
                  </a:lnTo>
                  <a:lnTo>
                    <a:pt x="37" y="1476"/>
                  </a:lnTo>
                  <a:lnTo>
                    <a:pt x="185" y="1245"/>
                  </a:lnTo>
                  <a:lnTo>
                    <a:pt x="259" y="1132"/>
                  </a:lnTo>
                  <a:lnTo>
                    <a:pt x="333" y="1019"/>
                  </a:lnTo>
                  <a:lnTo>
                    <a:pt x="333" y="1019"/>
                  </a:lnTo>
                  <a:lnTo>
                    <a:pt x="554" y="1163"/>
                  </a:lnTo>
                  <a:lnTo>
                    <a:pt x="770" y="1301"/>
                  </a:lnTo>
                  <a:lnTo>
                    <a:pt x="770" y="1301"/>
                  </a:lnTo>
                  <a:lnTo>
                    <a:pt x="764" y="1247"/>
                  </a:lnTo>
                  <a:lnTo>
                    <a:pt x="760" y="1192"/>
                  </a:lnTo>
                  <a:lnTo>
                    <a:pt x="760" y="1138"/>
                  </a:lnTo>
                  <a:lnTo>
                    <a:pt x="762" y="1083"/>
                  </a:lnTo>
                  <a:lnTo>
                    <a:pt x="768" y="1029"/>
                  </a:lnTo>
                  <a:lnTo>
                    <a:pt x="778" y="975"/>
                  </a:lnTo>
                  <a:lnTo>
                    <a:pt x="788" y="922"/>
                  </a:lnTo>
                  <a:lnTo>
                    <a:pt x="801" y="871"/>
                  </a:lnTo>
                  <a:lnTo>
                    <a:pt x="817" y="819"/>
                  </a:lnTo>
                  <a:lnTo>
                    <a:pt x="834" y="770"/>
                  </a:lnTo>
                  <a:lnTo>
                    <a:pt x="854" y="722"/>
                  </a:lnTo>
                  <a:lnTo>
                    <a:pt x="877" y="677"/>
                  </a:lnTo>
                  <a:lnTo>
                    <a:pt x="901" y="632"/>
                  </a:lnTo>
                  <a:lnTo>
                    <a:pt x="926" y="591"/>
                  </a:lnTo>
                  <a:lnTo>
                    <a:pt x="953" y="550"/>
                  </a:lnTo>
                  <a:lnTo>
                    <a:pt x="982" y="514"/>
                  </a:lnTo>
                  <a:lnTo>
                    <a:pt x="982" y="514"/>
                  </a:lnTo>
                  <a:lnTo>
                    <a:pt x="967" y="383"/>
                  </a:lnTo>
                  <a:lnTo>
                    <a:pt x="953" y="253"/>
                  </a:lnTo>
                  <a:lnTo>
                    <a:pt x="939" y="125"/>
                  </a:lnTo>
                  <a:lnTo>
                    <a:pt x="924" y="0"/>
                  </a:lnTo>
                  <a:lnTo>
                    <a:pt x="924" y="0"/>
                  </a:lnTo>
                  <a:lnTo>
                    <a:pt x="796" y="14"/>
                  </a:lnTo>
                  <a:lnTo>
                    <a:pt x="673" y="23"/>
                  </a:lnTo>
                  <a:lnTo>
                    <a:pt x="548" y="35"/>
                  </a:lnTo>
                  <a:lnTo>
                    <a:pt x="414" y="49"/>
                  </a:lnTo>
                  <a:lnTo>
                    <a:pt x="414" y="49"/>
                  </a:lnTo>
                  <a:lnTo>
                    <a:pt x="395" y="53"/>
                  </a:lnTo>
                  <a:lnTo>
                    <a:pt x="381" y="55"/>
                  </a:lnTo>
                  <a:lnTo>
                    <a:pt x="381" y="55"/>
                  </a:lnTo>
                  <a:lnTo>
                    <a:pt x="373" y="60"/>
                  </a:lnTo>
                  <a:lnTo>
                    <a:pt x="364" y="72"/>
                  </a:lnTo>
                  <a:lnTo>
                    <a:pt x="342" y="101"/>
                  </a:lnTo>
                  <a:lnTo>
                    <a:pt x="307" y="158"/>
                  </a:lnTo>
                  <a:lnTo>
                    <a:pt x="307" y="158"/>
                  </a:lnTo>
                  <a:lnTo>
                    <a:pt x="282" y="197"/>
                  </a:lnTo>
                  <a:lnTo>
                    <a:pt x="257" y="237"/>
                  </a:lnTo>
                  <a:lnTo>
                    <a:pt x="231" y="278"/>
                  </a:lnTo>
                  <a:lnTo>
                    <a:pt x="208" y="321"/>
                  </a:lnTo>
                  <a:lnTo>
                    <a:pt x="187" y="366"/>
                  </a:lnTo>
                  <a:lnTo>
                    <a:pt x="165" y="410"/>
                  </a:lnTo>
                  <a:lnTo>
                    <a:pt x="144" y="455"/>
                  </a:lnTo>
                  <a:lnTo>
                    <a:pt x="126" y="504"/>
                  </a:lnTo>
                  <a:lnTo>
                    <a:pt x="107" y="550"/>
                  </a:lnTo>
                  <a:lnTo>
                    <a:pt x="91" y="601"/>
                  </a:lnTo>
                  <a:lnTo>
                    <a:pt x="76" y="652"/>
                  </a:lnTo>
                  <a:lnTo>
                    <a:pt x="60" y="702"/>
                  </a:lnTo>
                  <a:lnTo>
                    <a:pt x="49" y="755"/>
                  </a:lnTo>
                  <a:lnTo>
                    <a:pt x="37" y="809"/>
                  </a:lnTo>
                  <a:lnTo>
                    <a:pt x="27" y="864"/>
                  </a:lnTo>
                  <a:lnTo>
                    <a:pt x="19" y="920"/>
                  </a:lnTo>
                  <a:lnTo>
                    <a:pt x="19" y="920"/>
                  </a:lnTo>
                  <a:lnTo>
                    <a:pt x="14" y="976"/>
                  </a:lnTo>
                  <a:lnTo>
                    <a:pt x="6" y="1050"/>
                  </a:lnTo>
                  <a:lnTo>
                    <a:pt x="0" y="1134"/>
                  </a:lnTo>
                  <a:lnTo>
                    <a:pt x="0" y="1173"/>
                  </a:lnTo>
                  <a:lnTo>
                    <a:pt x="2" y="1208"/>
                  </a:lnTo>
                  <a:lnTo>
                    <a:pt x="2" y="1208"/>
                  </a:lnTo>
                  <a:close/>
                </a:path>
              </a:pathLst>
            </a:custGeom>
            <a:solidFill>
              <a:sysClr val="window" lastClr="FFFFFF">
                <a:lumMod val="75000"/>
              </a:sysClr>
            </a:solidFill>
            <a:ln w="25400">
              <a:solidFill>
                <a:srgbClr val="B4DCFA">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2" name="teal">
              <a:hlinkClick r:id="rId9" action="ppaction://hlinksldjump"/>
            </p:cNvPr>
            <p:cNvSpPr>
              <a:spLocks/>
            </p:cNvSpPr>
            <p:nvPr/>
          </p:nvSpPr>
          <p:spPr bwMode="auto">
            <a:xfrm>
              <a:off x="5048698" y="4748498"/>
              <a:ext cx="2221784" cy="1167930"/>
            </a:xfrm>
            <a:custGeom>
              <a:avLst/>
              <a:gdLst>
                <a:gd name="T0" fmla="*/ 990 w 1636"/>
                <a:gd name="T1" fmla="*/ 860 h 860"/>
                <a:gd name="T2" fmla="*/ 1169 w 1636"/>
                <a:gd name="T3" fmla="*/ 842 h 860"/>
                <a:gd name="T4" fmla="*/ 1336 w 1636"/>
                <a:gd name="T5" fmla="*/ 811 h 860"/>
                <a:gd name="T6" fmla="*/ 1492 w 1636"/>
                <a:gd name="T7" fmla="*/ 769 h 860"/>
                <a:gd name="T8" fmla="*/ 1636 w 1636"/>
                <a:gd name="T9" fmla="*/ 714 h 860"/>
                <a:gd name="T10" fmla="*/ 1571 w 1636"/>
                <a:gd name="T11" fmla="*/ 689 h 860"/>
                <a:gd name="T12" fmla="*/ 1375 w 1636"/>
                <a:gd name="T13" fmla="*/ 615 h 860"/>
                <a:gd name="T14" fmla="*/ 1126 w 1636"/>
                <a:gd name="T15" fmla="*/ 524 h 860"/>
                <a:gd name="T16" fmla="*/ 1167 w 1636"/>
                <a:gd name="T17" fmla="*/ 397 h 860"/>
                <a:gd name="T18" fmla="*/ 1254 w 1636"/>
                <a:gd name="T19" fmla="*/ 158 h 860"/>
                <a:gd name="T20" fmla="*/ 1297 w 1636"/>
                <a:gd name="T21" fmla="*/ 37 h 860"/>
                <a:gd name="T22" fmla="*/ 1204 w 1636"/>
                <a:gd name="T23" fmla="*/ 66 h 860"/>
                <a:gd name="T24" fmla="*/ 1103 w 1636"/>
                <a:gd name="T25" fmla="*/ 88 h 860"/>
                <a:gd name="T26" fmla="*/ 998 w 1636"/>
                <a:gd name="T27" fmla="*/ 98 h 860"/>
                <a:gd name="T28" fmla="*/ 891 w 1636"/>
                <a:gd name="T29" fmla="*/ 100 h 860"/>
                <a:gd name="T30" fmla="*/ 782 w 1636"/>
                <a:gd name="T31" fmla="*/ 90 h 860"/>
                <a:gd name="T32" fmla="*/ 679 w 1636"/>
                <a:gd name="T33" fmla="*/ 70 h 860"/>
                <a:gd name="T34" fmla="*/ 579 w 1636"/>
                <a:gd name="T35" fmla="*/ 41 h 860"/>
                <a:gd name="T36" fmla="*/ 490 w 1636"/>
                <a:gd name="T37" fmla="*/ 0 h 860"/>
                <a:gd name="T38" fmla="*/ 459 w 1636"/>
                <a:gd name="T39" fmla="*/ 12 h 860"/>
                <a:gd name="T40" fmla="*/ 362 w 1636"/>
                <a:gd name="T41" fmla="*/ 47 h 860"/>
                <a:gd name="T42" fmla="*/ 268 w 1636"/>
                <a:gd name="T43" fmla="*/ 80 h 860"/>
                <a:gd name="T44" fmla="*/ 91 w 1636"/>
                <a:gd name="T45" fmla="*/ 138 h 860"/>
                <a:gd name="T46" fmla="*/ 0 w 1636"/>
                <a:gd name="T47" fmla="*/ 171 h 860"/>
                <a:gd name="T48" fmla="*/ 173 w 1636"/>
                <a:gd name="T49" fmla="*/ 687 h 860"/>
                <a:gd name="T50" fmla="*/ 237 w 1636"/>
                <a:gd name="T51" fmla="*/ 716 h 860"/>
                <a:gd name="T52" fmla="*/ 375 w 1636"/>
                <a:gd name="T53" fmla="*/ 769 h 860"/>
                <a:gd name="T54" fmla="*/ 525 w 1636"/>
                <a:gd name="T55" fmla="*/ 811 h 860"/>
                <a:gd name="T56" fmla="*/ 686 w 1636"/>
                <a:gd name="T57" fmla="*/ 841 h 860"/>
                <a:gd name="T58" fmla="*/ 774 w 1636"/>
                <a:gd name="T59" fmla="*/ 850 h 860"/>
                <a:gd name="T60" fmla="*/ 854 w 1636"/>
                <a:gd name="T61" fmla="*/ 856 h 860"/>
                <a:gd name="T62" fmla="*/ 990 w 1636"/>
                <a:gd name="T63"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6" h="860">
                  <a:moveTo>
                    <a:pt x="990" y="860"/>
                  </a:moveTo>
                  <a:lnTo>
                    <a:pt x="990" y="860"/>
                  </a:lnTo>
                  <a:lnTo>
                    <a:pt x="1079" y="852"/>
                  </a:lnTo>
                  <a:lnTo>
                    <a:pt x="1169" y="842"/>
                  </a:lnTo>
                  <a:lnTo>
                    <a:pt x="1252" y="829"/>
                  </a:lnTo>
                  <a:lnTo>
                    <a:pt x="1336" y="811"/>
                  </a:lnTo>
                  <a:lnTo>
                    <a:pt x="1414" y="792"/>
                  </a:lnTo>
                  <a:lnTo>
                    <a:pt x="1492" y="769"/>
                  </a:lnTo>
                  <a:lnTo>
                    <a:pt x="1566" y="743"/>
                  </a:lnTo>
                  <a:lnTo>
                    <a:pt x="1636" y="714"/>
                  </a:lnTo>
                  <a:lnTo>
                    <a:pt x="1636" y="714"/>
                  </a:lnTo>
                  <a:lnTo>
                    <a:pt x="1571" y="689"/>
                  </a:lnTo>
                  <a:lnTo>
                    <a:pt x="1507" y="664"/>
                  </a:lnTo>
                  <a:lnTo>
                    <a:pt x="1375" y="615"/>
                  </a:lnTo>
                  <a:lnTo>
                    <a:pt x="1245" y="568"/>
                  </a:lnTo>
                  <a:lnTo>
                    <a:pt x="1126" y="524"/>
                  </a:lnTo>
                  <a:lnTo>
                    <a:pt x="1126" y="524"/>
                  </a:lnTo>
                  <a:lnTo>
                    <a:pt x="1167" y="397"/>
                  </a:lnTo>
                  <a:lnTo>
                    <a:pt x="1212" y="277"/>
                  </a:lnTo>
                  <a:lnTo>
                    <a:pt x="1254" y="158"/>
                  </a:lnTo>
                  <a:lnTo>
                    <a:pt x="1297" y="37"/>
                  </a:lnTo>
                  <a:lnTo>
                    <a:pt x="1297" y="37"/>
                  </a:lnTo>
                  <a:lnTo>
                    <a:pt x="1250" y="53"/>
                  </a:lnTo>
                  <a:lnTo>
                    <a:pt x="1204" y="66"/>
                  </a:lnTo>
                  <a:lnTo>
                    <a:pt x="1153" y="78"/>
                  </a:lnTo>
                  <a:lnTo>
                    <a:pt x="1103" y="88"/>
                  </a:lnTo>
                  <a:lnTo>
                    <a:pt x="1050" y="94"/>
                  </a:lnTo>
                  <a:lnTo>
                    <a:pt x="998" y="98"/>
                  </a:lnTo>
                  <a:lnTo>
                    <a:pt x="943" y="100"/>
                  </a:lnTo>
                  <a:lnTo>
                    <a:pt x="891" y="100"/>
                  </a:lnTo>
                  <a:lnTo>
                    <a:pt x="836" y="96"/>
                  </a:lnTo>
                  <a:lnTo>
                    <a:pt x="782" y="90"/>
                  </a:lnTo>
                  <a:lnTo>
                    <a:pt x="729" y="82"/>
                  </a:lnTo>
                  <a:lnTo>
                    <a:pt x="679" y="70"/>
                  </a:lnTo>
                  <a:lnTo>
                    <a:pt x="628" y="57"/>
                  </a:lnTo>
                  <a:lnTo>
                    <a:pt x="579" y="41"/>
                  </a:lnTo>
                  <a:lnTo>
                    <a:pt x="535" y="22"/>
                  </a:lnTo>
                  <a:lnTo>
                    <a:pt x="490" y="0"/>
                  </a:lnTo>
                  <a:lnTo>
                    <a:pt x="490" y="0"/>
                  </a:lnTo>
                  <a:lnTo>
                    <a:pt x="459" y="12"/>
                  </a:lnTo>
                  <a:lnTo>
                    <a:pt x="428" y="24"/>
                  </a:lnTo>
                  <a:lnTo>
                    <a:pt x="362" y="47"/>
                  </a:lnTo>
                  <a:lnTo>
                    <a:pt x="362" y="47"/>
                  </a:lnTo>
                  <a:lnTo>
                    <a:pt x="268" y="80"/>
                  </a:lnTo>
                  <a:lnTo>
                    <a:pt x="179" y="109"/>
                  </a:lnTo>
                  <a:lnTo>
                    <a:pt x="91" y="138"/>
                  </a:lnTo>
                  <a:lnTo>
                    <a:pt x="0" y="171"/>
                  </a:lnTo>
                  <a:lnTo>
                    <a:pt x="0" y="171"/>
                  </a:lnTo>
                  <a:lnTo>
                    <a:pt x="85" y="424"/>
                  </a:lnTo>
                  <a:lnTo>
                    <a:pt x="173" y="687"/>
                  </a:lnTo>
                  <a:lnTo>
                    <a:pt x="173" y="687"/>
                  </a:lnTo>
                  <a:lnTo>
                    <a:pt x="237" y="716"/>
                  </a:lnTo>
                  <a:lnTo>
                    <a:pt x="305" y="743"/>
                  </a:lnTo>
                  <a:lnTo>
                    <a:pt x="375" y="769"/>
                  </a:lnTo>
                  <a:lnTo>
                    <a:pt x="447" y="792"/>
                  </a:lnTo>
                  <a:lnTo>
                    <a:pt x="525" y="811"/>
                  </a:lnTo>
                  <a:lnTo>
                    <a:pt x="603" y="827"/>
                  </a:lnTo>
                  <a:lnTo>
                    <a:pt x="686" y="841"/>
                  </a:lnTo>
                  <a:lnTo>
                    <a:pt x="774" y="850"/>
                  </a:lnTo>
                  <a:lnTo>
                    <a:pt x="774" y="850"/>
                  </a:lnTo>
                  <a:lnTo>
                    <a:pt x="828" y="854"/>
                  </a:lnTo>
                  <a:lnTo>
                    <a:pt x="854" y="856"/>
                  </a:lnTo>
                  <a:lnTo>
                    <a:pt x="875" y="860"/>
                  </a:lnTo>
                  <a:lnTo>
                    <a:pt x="990" y="860"/>
                  </a:lnTo>
                  <a:close/>
                </a:path>
              </a:pathLst>
            </a:custGeom>
            <a:solidFill>
              <a:sysClr val="window" lastClr="FFFFFF">
                <a:lumMod val="75000"/>
              </a:sysClr>
            </a:solidFill>
            <a:ln w="25400">
              <a:solidFill>
                <a:srgbClr val="5DCEAF">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3" name="Teal">
              <a:hlinkClick r:id="rId10" action="ppaction://hlinksldjump"/>
            </p:cNvPr>
            <p:cNvSpPr/>
            <p:nvPr/>
          </p:nvSpPr>
          <p:spPr>
            <a:xfrm rot="10800000" flipH="1" flipV="1">
              <a:off x="5075617" y="2247468"/>
              <a:ext cx="2465532" cy="2465837"/>
            </a:xfrm>
            <a:prstGeom prst="ellipse">
              <a:avLst/>
            </a:prstGeom>
            <a:solidFill>
              <a:sysClr val="window" lastClr="FFFFFF">
                <a:lumMod val="75000"/>
              </a:sysClr>
            </a:solidFill>
            <a:ln w="25400" cap="flat" cmpd="sng" algn="ctr">
              <a:solidFill>
                <a:srgbClr val="5ECCF3">
                  <a:lumMod val="50000"/>
                </a:srgbClr>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16548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438150"/>
            <a:ext cx="6629400" cy="975816"/>
          </a:xfrm>
        </p:spPr>
        <p:txBody>
          <a:bodyPr>
            <a:normAutofit/>
          </a:bodyPr>
          <a:lstStyle/>
          <a:p>
            <a:pPr algn="ctr"/>
            <a:r>
              <a:rPr lang="en-US" sz="3400" dirty="0" smtClean="0"/>
              <a:t>Built</a:t>
            </a:r>
            <a:endParaRPr lang="en-US" sz="3400" dirty="0"/>
          </a:p>
        </p:txBody>
      </p:sp>
      <p:sp>
        <p:nvSpPr>
          <p:cNvPr id="5" name="Text Placeholder 4"/>
          <p:cNvSpPr>
            <a:spLocks noGrp="1"/>
          </p:cNvSpPr>
          <p:nvPr>
            <p:ph type="body" idx="1"/>
          </p:nvPr>
        </p:nvSpPr>
        <p:spPr>
          <a:xfrm>
            <a:off x="76200" y="4022124"/>
            <a:ext cx="7772400" cy="1125140"/>
          </a:xfrm>
        </p:spPr>
        <p:txBody>
          <a:bodyPr/>
          <a:lstStyle/>
          <a:p>
            <a:r>
              <a:rPr lang="en-US" dirty="0" smtClean="0"/>
              <a:t>Greg Wise</a:t>
            </a:r>
            <a:endParaRPr lang="en-US" dirty="0"/>
          </a:p>
        </p:txBody>
      </p:sp>
      <p:sp>
        <p:nvSpPr>
          <p:cNvPr id="3" name="Rectangle 2"/>
          <p:cNvSpPr/>
          <p:nvPr/>
        </p:nvSpPr>
        <p:spPr>
          <a:xfrm>
            <a:off x="0" y="1524014"/>
            <a:ext cx="5168960" cy="3046988"/>
          </a:xfrm>
          <a:prstGeom prst="rect">
            <a:avLst/>
          </a:prstGeom>
        </p:spPr>
        <p:txBody>
          <a:bodyPr wrap="square">
            <a:spAutoFit/>
          </a:bodyPr>
          <a:lstStyle/>
          <a:p>
            <a:pPr marL="342900" indent="-342900">
              <a:buFont typeface="Arial" panose="020B0604020202020204" pitchFamily="34" charset="0"/>
              <a:buChar char="•"/>
            </a:pPr>
            <a:r>
              <a:rPr lang="en-US" sz="3200" dirty="0" smtClean="0">
                <a:solidFill>
                  <a:schemeClr val="bg1"/>
                </a:solidFill>
              </a:rPr>
              <a:t>Buildings and infrastructure – schools, roads, water and sewer systems, streets, libraries and other physical community assets.</a:t>
            </a:r>
            <a:endParaRPr lang="en-US" sz="3200" dirty="0">
              <a:solidFill>
                <a:schemeClr val="bg1"/>
              </a:solidFill>
            </a:endParaRPr>
          </a:p>
        </p:txBody>
      </p:sp>
      <p:sp>
        <p:nvSpPr>
          <p:cNvPr id="15" name="Green Rectangle"/>
          <p:cNvSpPr/>
          <p:nvPr/>
        </p:nvSpPr>
        <p:spPr>
          <a:xfrm>
            <a:off x="-2957867" y="2325237"/>
            <a:ext cx="2819400" cy="533400"/>
          </a:xfrm>
          <a:prstGeom prst="roundRect">
            <a:avLst/>
          </a:prstGeom>
          <a:solidFill>
            <a:srgbClr val="FF8021">
              <a:lumMod val="75000"/>
            </a:srgbClr>
          </a:solidFill>
          <a:ln w="25400" cap="flat" cmpd="sng" algn="ctr">
            <a:solidFill>
              <a:sysClr val="windowText" lastClr="000000">
                <a:lumMod val="95000"/>
                <a:lumOff val="5000"/>
              </a:sysClr>
            </a:solidFill>
            <a:prstDash val="solid"/>
          </a:ln>
          <a:effectLst/>
          <a:scene3d>
            <a:camera prst="orthographicFront"/>
            <a:lightRig rig="threePt" dir="t"/>
          </a:scene3d>
          <a:sp3d>
            <a:bevelT/>
            <a:bevelB/>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lumMod val="95000"/>
                    <a:lumOff val="5000"/>
                  </a:prstClr>
                </a:solidFill>
                <a:effectLst/>
                <a:uLnTx/>
                <a:uFillTx/>
                <a:latin typeface="Calibri"/>
                <a:ea typeface="+mn-ea"/>
                <a:cs typeface="+mn-cs"/>
              </a:rPr>
              <a:t>Natural</a:t>
            </a:r>
          </a:p>
        </p:txBody>
      </p:sp>
      <p:grpSp>
        <p:nvGrpSpPr>
          <p:cNvPr id="2" name="Group 1"/>
          <p:cNvGrpSpPr/>
          <p:nvPr/>
        </p:nvGrpSpPr>
        <p:grpSpPr>
          <a:xfrm>
            <a:off x="5168960" y="1524014"/>
            <a:ext cx="3517840" cy="3486136"/>
            <a:chOff x="3886200" y="1066800"/>
            <a:chExt cx="4849628" cy="4849628"/>
          </a:xfrm>
        </p:grpSpPr>
        <p:sp>
          <p:nvSpPr>
            <p:cNvPr id="24" name="gray">
              <a:hlinkClick r:id="rId3" action="ppaction://hlinksldjump"/>
            </p:cNvPr>
            <p:cNvSpPr>
              <a:spLocks/>
            </p:cNvSpPr>
            <p:nvPr/>
          </p:nvSpPr>
          <p:spPr bwMode="auto">
            <a:xfrm>
              <a:off x="6686517" y="3917366"/>
              <a:ext cx="1959679" cy="1747822"/>
            </a:xfrm>
            <a:custGeom>
              <a:avLst/>
              <a:gdLst>
                <a:gd name="T0" fmla="*/ 976 w 1443"/>
                <a:gd name="T1" fmla="*/ 437 h 1287"/>
                <a:gd name="T2" fmla="*/ 1036 w 1443"/>
                <a:gd name="T3" fmla="*/ 406 h 1287"/>
                <a:gd name="T4" fmla="*/ 1237 w 1443"/>
                <a:gd name="T5" fmla="*/ 284 h 1287"/>
                <a:gd name="T6" fmla="*/ 1443 w 1443"/>
                <a:gd name="T7" fmla="*/ 157 h 1287"/>
                <a:gd name="T8" fmla="*/ 1414 w 1443"/>
                <a:gd name="T9" fmla="*/ 254 h 1287"/>
                <a:gd name="T10" fmla="*/ 1379 w 1443"/>
                <a:gd name="T11" fmla="*/ 350 h 1287"/>
                <a:gd name="T12" fmla="*/ 1342 w 1443"/>
                <a:gd name="T13" fmla="*/ 439 h 1287"/>
                <a:gd name="T14" fmla="*/ 1299 w 1443"/>
                <a:gd name="T15" fmla="*/ 525 h 1287"/>
                <a:gd name="T16" fmla="*/ 1252 w 1443"/>
                <a:gd name="T17" fmla="*/ 608 h 1287"/>
                <a:gd name="T18" fmla="*/ 1204 w 1443"/>
                <a:gd name="T19" fmla="*/ 686 h 1287"/>
                <a:gd name="T20" fmla="*/ 1149 w 1443"/>
                <a:gd name="T21" fmla="*/ 762 h 1287"/>
                <a:gd name="T22" fmla="*/ 1093 w 1443"/>
                <a:gd name="T23" fmla="*/ 834 h 1287"/>
                <a:gd name="T24" fmla="*/ 1032 w 1443"/>
                <a:gd name="T25" fmla="*/ 902 h 1287"/>
                <a:gd name="T26" fmla="*/ 968 w 1443"/>
                <a:gd name="T27" fmla="*/ 968 h 1287"/>
                <a:gd name="T28" fmla="*/ 900 w 1443"/>
                <a:gd name="T29" fmla="*/ 1029 h 1287"/>
                <a:gd name="T30" fmla="*/ 828 w 1443"/>
                <a:gd name="T31" fmla="*/ 1087 h 1287"/>
                <a:gd name="T32" fmla="*/ 677 w 1443"/>
                <a:gd name="T33" fmla="*/ 1194 h 1287"/>
                <a:gd name="T34" fmla="*/ 513 w 1443"/>
                <a:gd name="T35" fmla="*/ 1287 h 1287"/>
                <a:gd name="T36" fmla="*/ 262 w 1443"/>
                <a:gd name="T37" fmla="*/ 1196 h 1287"/>
                <a:gd name="T38" fmla="*/ 0 w 1443"/>
                <a:gd name="T39" fmla="*/ 1101 h 1287"/>
                <a:gd name="T40" fmla="*/ 39 w 1443"/>
                <a:gd name="T41" fmla="*/ 990 h 1287"/>
                <a:gd name="T42" fmla="*/ 91 w 1443"/>
                <a:gd name="T43" fmla="*/ 848 h 1287"/>
                <a:gd name="T44" fmla="*/ 173 w 1443"/>
                <a:gd name="T45" fmla="*/ 608 h 1287"/>
                <a:gd name="T46" fmla="*/ 219 w 1443"/>
                <a:gd name="T47" fmla="*/ 585 h 1287"/>
                <a:gd name="T48" fmla="*/ 309 w 1443"/>
                <a:gd name="T49" fmla="*/ 531 h 1287"/>
                <a:gd name="T50" fmla="*/ 391 w 1443"/>
                <a:gd name="T51" fmla="*/ 468 h 1287"/>
                <a:gd name="T52" fmla="*/ 466 w 1443"/>
                <a:gd name="T53" fmla="*/ 398 h 1287"/>
                <a:gd name="T54" fmla="*/ 533 w 1443"/>
                <a:gd name="T55" fmla="*/ 321 h 1287"/>
                <a:gd name="T56" fmla="*/ 593 w 1443"/>
                <a:gd name="T57" fmla="*/ 237 h 1287"/>
                <a:gd name="T58" fmla="*/ 643 w 1443"/>
                <a:gd name="T59" fmla="*/ 146 h 1287"/>
                <a:gd name="T60" fmla="*/ 686 w 1443"/>
                <a:gd name="T61" fmla="*/ 50 h 1287"/>
                <a:gd name="T62" fmla="*/ 704 w 1443"/>
                <a:gd name="T63" fmla="*/ 0 h 1287"/>
                <a:gd name="T64" fmla="*/ 840 w 1443"/>
                <a:gd name="T65" fmla="*/ 217 h 1287"/>
                <a:gd name="T66" fmla="*/ 976 w 1443"/>
                <a:gd name="T67" fmla="*/ 437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3" h="1287">
                  <a:moveTo>
                    <a:pt x="976" y="437"/>
                  </a:moveTo>
                  <a:lnTo>
                    <a:pt x="976" y="437"/>
                  </a:lnTo>
                  <a:lnTo>
                    <a:pt x="1007" y="422"/>
                  </a:lnTo>
                  <a:lnTo>
                    <a:pt x="1036" y="406"/>
                  </a:lnTo>
                  <a:lnTo>
                    <a:pt x="1036" y="406"/>
                  </a:lnTo>
                  <a:lnTo>
                    <a:pt x="1237" y="284"/>
                  </a:lnTo>
                  <a:lnTo>
                    <a:pt x="1443" y="157"/>
                  </a:lnTo>
                  <a:lnTo>
                    <a:pt x="1443" y="157"/>
                  </a:lnTo>
                  <a:lnTo>
                    <a:pt x="1427" y="208"/>
                  </a:lnTo>
                  <a:lnTo>
                    <a:pt x="1414" y="254"/>
                  </a:lnTo>
                  <a:lnTo>
                    <a:pt x="1396" y="303"/>
                  </a:lnTo>
                  <a:lnTo>
                    <a:pt x="1379" y="350"/>
                  </a:lnTo>
                  <a:lnTo>
                    <a:pt x="1361" y="394"/>
                  </a:lnTo>
                  <a:lnTo>
                    <a:pt x="1342" y="439"/>
                  </a:lnTo>
                  <a:lnTo>
                    <a:pt x="1320" y="482"/>
                  </a:lnTo>
                  <a:lnTo>
                    <a:pt x="1299" y="525"/>
                  </a:lnTo>
                  <a:lnTo>
                    <a:pt x="1278" y="568"/>
                  </a:lnTo>
                  <a:lnTo>
                    <a:pt x="1252" y="608"/>
                  </a:lnTo>
                  <a:lnTo>
                    <a:pt x="1229" y="647"/>
                  </a:lnTo>
                  <a:lnTo>
                    <a:pt x="1204" y="686"/>
                  </a:lnTo>
                  <a:lnTo>
                    <a:pt x="1176" y="725"/>
                  </a:lnTo>
                  <a:lnTo>
                    <a:pt x="1149" y="762"/>
                  </a:lnTo>
                  <a:lnTo>
                    <a:pt x="1122" y="799"/>
                  </a:lnTo>
                  <a:lnTo>
                    <a:pt x="1093" y="834"/>
                  </a:lnTo>
                  <a:lnTo>
                    <a:pt x="1062" y="869"/>
                  </a:lnTo>
                  <a:lnTo>
                    <a:pt x="1032" y="902"/>
                  </a:lnTo>
                  <a:lnTo>
                    <a:pt x="999" y="935"/>
                  </a:lnTo>
                  <a:lnTo>
                    <a:pt x="968" y="968"/>
                  </a:lnTo>
                  <a:lnTo>
                    <a:pt x="933" y="999"/>
                  </a:lnTo>
                  <a:lnTo>
                    <a:pt x="900" y="1029"/>
                  </a:lnTo>
                  <a:lnTo>
                    <a:pt x="865" y="1058"/>
                  </a:lnTo>
                  <a:lnTo>
                    <a:pt x="828" y="1087"/>
                  </a:lnTo>
                  <a:lnTo>
                    <a:pt x="754" y="1141"/>
                  </a:lnTo>
                  <a:lnTo>
                    <a:pt x="677" y="1194"/>
                  </a:lnTo>
                  <a:lnTo>
                    <a:pt x="597" y="1242"/>
                  </a:lnTo>
                  <a:lnTo>
                    <a:pt x="513" y="1287"/>
                  </a:lnTo>
                  <a:lnTo>
                    <a:pt x="513" y="1287"/>
                  </a:lnTo>
                  <a:lnTo>
                    <a:pt x="262" y="1196"/>
                  </a:lnTo>
                  <a:lnTo>
                    <a:pt x="0" y="1101"/>
                  </a:lnTo>
                  <a:lnTo>
                    <a:pt x="0" y="1101"/>
                  </a:lnTo>
                  <a:lnTo>
                    <a:pt x="17" y="1044"/>
                  </a:lnTo>
                  <a:lnTo>
                    <a:pt x="39" y="990"/>
                  </a:lnTo>
                  <a:lnTo>
                    <a:pt x="39" y="990"/>
                  </a:lnTo>
                  <a:lnTo>
                    <a:pt x="91" y="848"/>
                  </a:lnTo>
                  <a:lnTo>
                    <a:pt x="134" y="723"/>
                  </a:lnTo>
                  <a:lnTo>
                    <a:pt x="173" y="608"/>
                  </a:lnTo>
                  <a:lnTo>
                    <a:pt x="173" y="608"/>
                  </a:lnTo>
                  <a:lnTo>
                    <a:pt x="219" y="585"/>
                  </a:lnTo>
                  <a:lnTo>
                    <a:pt x="266" y="560"/>
                  </a:lnTo>
                  <a:lnTo>
                    <a:pt x="309" y="531"/>
                  </a:lnTo>
                  <a:lnTo>
                    <a:pt x="352" y="501"/>
                  </a:lnTo>
                  <a:lnTo>
                    <a:pt x="391" y="468"/>
                  </a:lnTo>
                  <a:lnTo>
                    <a:pt x="430" y="435"/>
                  </a:lnTo>
                  <a:lnTo>
                    <a:pt x="466" y="398"/>
                  </a:lnTo>
                  <a:lnTo>
                    <a:pt x="501" y="361"/>
                  </a:lnTo>
                  <a:lnTo>
                    <a:pt x="533" y="321"/>
                  </a:lnTo>
                  <a:lnTo>
                    <a:pt x="564" y="280"/>
                  </a:lnTo>
                  <a:lnTo>
                    <a:pt x="593" y="237"/>
                  </a:lnTo>
                  <a:lnTo>
                    <a:pt x="618" y="192"/>
                  </a:lnTo>
                  <a:lnTo>
                    <a:pt x="643" y="146"/>
                  </a:lnTo>
                  <a:lnTo>
                    <a:pt x="665" y="99"/>
                  </a:lnTo>
                  <a:lnTo>
                    <a:pt x="686" y="50"/>
                  </a:lnTo>
                  <a:lnTo>
                    <a:pt x="704" y="0"/>
                  </a:lnTo>
                  <a:lnTo>
                    <a:pt x="704" y="0"/>
                  </a:lnTo>
                  <a:lnTo>
                    <a:pt x="774" y="111"/>
                  </a:lnTo>
                  <a:lnTo>
                    <a:pt x="840" y="217"/>
                  </a:lnTo>
                  <a:lnTo>
                    <a:pt x="906" y="326"/>
                  </a:lnTo>
                  <a:lnTo>
                    <a:pt x="976" y="437"/>
                  </a:lnTo>
                  <a:lnTo>
                    <a:pt x="976" y="437"/>
                  </a:lnTo>
                  <a:close/>
                </a:path>
              </a:pathLst>
            </a:custGeom>
            <a:solidFill>
              <a:sysClr val="window" lastClr="FFFFFF">
                <a:lumMod val="75000"/>
              </a:sysClr>
            </a:solidFill>
            <a:ln w="25400">
              <a:solidFill>
                <a:sysClr val="windowText" lastClr="000000">
                  <a:lumMod val="75000"/>
                  <a:lumOff val="25000"/>
                </a:sys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5" name="blue">
              <a:hlinkClick r:id="rId4" action="ppaction://hlinksldjump"/>
            </p:cNvPr>
            <p:cNvSpPr>
              <a:spLocks/>
            </p:cNvSpPr>
            <p:nvPr/>
          </p:nvSpPr>
          <p:spPr bwMode="auto">
            <a:xfrm>
              <a:off x="3959535" y="3439329"/>
              <a:ext cx="1645967" cy="2189191"/>
            </a:xfrm>
            <a:custGeom>
              <a:avLst/>
              <a:gdLst>
                <a:gd name="T0" fmla="*/ 722 w 1212"/>
                <a:gd name="T1" fmla="*/ 1095 h 1612"/>
                <a:gd name="T2" fmla="*/ 808 w 1212"/>
                <a:gd name="T3" fmla="*/ 1353 h 1612"/>
                <a:gd name="T4" fmla="*/ 893 w 1212"/>
                <a:gd name="T5" fmla="*/ 1612 h 1612"/>
                <a:gd name="T6" fmla="*/ 812 w 1212"/>
                <a:gd name="T7" fmla="*/ 1563 h 1612"/>
                <a:gd name="T8" fmla="*/ 660 w 1212"/>
                <a:gd name="T9" fmla="*/ 1460 h 1612"/>
                <a:gd name="T10" fmla="*/ 520 w 1212"/>
                <a:gd name="T11" fmla="*/ 1344 h 1612"/>
                <a:gd name="T12" fmla="*/ 454 w 1212"/>
                <a:gd name="T13" fmla="*/ 1281 h 1612"/>
                <a:gd name="T14" fmla="*/ 391 w 1212"/>
                <a:gd name="T15" fmla="*/ 1213 h 1612"/>
                <a:gd name="T16" fmla="*/ 333 w 1212"/>
                <a:gd name="T17" fmla="*/ 1143 h 1612"/>
                <a:gd name="T18" fmla="*/ 279 w 1212"/>
                <a:gd name="T19" fmla="*/ 1069 h 1612"/>
                <a:gd name="T20" fmla="*/ 226 w 1212"/>
                <a:gd name="T21" fmla="*/ 993 h 1612"/>
                <a:gd name="T22" fmla="*/ 179 w 1212"/>
                <a:gd name="T23" fmla="*/ 912 h 1612"/>
                <a:gd name="T24" fmla="*/ 135 w 1212"/>
                <a:gd name="T25" fmla="*/ 828 h 1612"/>
                <a:gd name="T26" fmla="*/ 96 w 1212"/>
                <a:gd name="T27" fmla="*/ 741 h 1612"/>
                <a:gd name="T28" fmla="*/ 59 w 1212"/>
                <a:gd name="T29" fmla="*/ 649 h 1612"/>
                <a:gd name="T30" fmla="*/ 28 w 1212"/>
                <a:gd name="T31" fmla="*/ 554 h 1612"/>
                <a:gd name="T32" fmla="*/ 0 w 1212"/>
                <a:gd name="T33" fmla="*/ 455 h 1612"/>
                <a:gd name="T34" fmla="*/ 146 w 1212"/>
                <a:gd name="T35" fmla="*/ 225 h 1612"/>
                <a:gd name="T36" fmla="*/ 296 w 1212"/>
                <a:gd name="T37" fmla="*/ 0 h 1612"/>
                <a:gd name="T38" fmla="*/ 351 w 1212"/>
                <a:gd name="T39" fmla="*/ 33 h 1612"/>
                <a:gd name="T40" fmla="*/ 518 w 1212"/>
                <a:gd name="T41" fmla="*/ 138 h 1612"/>
                <a:gd name="T42" fmla="*/ 734 w 1212"/>
                <a:gd name="T43" fmla="*/ 274 h 1612"/>
                <a:gd name="T44" fmla="*/ 749 w 1212"/>
                <a:gd name="T45" fmla="*/ 330 h 1612"/>
                <a:gd name="T46" fmla="*/ 786 w 1212"/>
                <a:gd name="T47" fmla="*/ 433 h 1612"/>
                <a:gd name="T48" fmla="*/ 831 w 1212"/>
                <a:gd name="T49" fmla="*/ 529 h 1612"/>
                <a:gd name="T50" fmla="*/ 885 w 1212"/>
                <a:gd name="T51" fmla="*/ 618 h 1612"/>
                <a:gd name="T52" fmla="*/ 946 w 1212"/>
                <a:gd name="T53" fmla="*/ 698 h 1612"/>
                <a:gd name="T54" fmla="*/ 1014 w 1212"/>
                <a:gd name="T55" fmla="*/ 770 h 1612"/>
                <a:gd name="T56" fmla="*/ 1090 w 1212"/>
                <a:gd name="T57" fmla="*/ 836 h 1612"/>
                <a:gd name="T58" fmla="*/ 1169 w 1212"/>
                <a:gd name="T59" fmla="*/ 896 h 1612"/>
                <a:gd name="T60" fmla="*/ 1212 w 1212"/>
                <a:gd name="T61" fmla="*/ 923 h 1612"/>
                <a:gd name="T62" fmla="*/ 971 w 1212"/>
                <a:gd name="T63" fmla="*/ 1009 h 1612"/>
                <a:gd name="T64" fmla="*/ 722 w 1212"/>
                <a:gd name="T65" fmla="*/ 109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2" h="1612">
                  <a:moveTo>
                    <a:pt x="722" y="1095"/>
                  </a:moveTo>
                  <a:lnTo>
                    <a:pt x="722" y="1095"/>
                  </a:lnTo>
                  <a:lnTo>
                    <a:pt x="765" y="1227"/>
                  </a:lnTo>
                  <a:lnTo>
                    <a:pt x="808" y="1353"/>
                  </a:lnTo>
                  <a:lnTo>
                    <a:pt x="850" y="1478"/>
                  </a:lnTo>
                  <a:lnTo>
                    <a:pt x="893" y="1612"/>
                  </a:lnTo>
                  <a:lnTo>
                    <a:pt x="893" y="1612"/>
                  </a:lnTo>
                  <a:lnTo>
                    <a:pt x="812" y="1563"/>
                  </a:lnTo>
                  <a:lnTo>
                    <a:pt x="734" y="1515"/>
                  </a:lnTo>
                  <a:lnTo>
                    <a:pt x="660" y="1460"/>
                  </a:lnTo>
                  <a:lnTo>
                    <a:pt x="588" y="1404"/>
                  </a:lnTo>
                  <a:lnTo>
                    <a:pt x="520" y="1344"/>
                  </a:lnTo>
                  <a:lnTo>
                    <a:pt x="487" y="1312"/>
                  </a:lnTo>
                  <a:lnTo>
                    <a:pt x="454" y="1281"/>
                  </a:lnTo>
                  <a:lnTo>
                    <a:pt x="423" y="1248"/>
                  </a:lnTo>
                  <a:lnTo>
                    <a:pt x="391" y="1213"/>
                  </a:lnTo>
                  <a:lnTo>
                    <a:pt x="362" y="1178"/>
                  </a:lnTo>
                  <a:lnTo>
                    <a:pt x="333" y="1143"/>
                  </a:lnTo>
                  <a:lnTo>
                    <a:pt x="306" y="1106"/>
                  </a:lnTo>
                  <a:lnTo>
                    <a:pt x="279" y="1069"/>
                  </a:lnTo>
                  <a:lnTo>
                    <a:pt x="251" y="1032"/>
                  </a:lnTo>
                  <a:lnTo>
                    <a:pt x="226" y="993"/>
                  </a:lnTo>
                  <a:lnTo>
                    <a:pt x="203" y="953"/>
                  </a:lnTo>
                  <a:lnTo>
                    <a:pt x="179" y="912"/>
                  </a:lnTo>
                  <a:lnTo>
                    <a:pt x="156" y="871"/>
                  </a:lnTo>
                  <a:lnTo>
                    <a:pt x="135" y="828"/>
                  </a:lnTo>
                  <a:lnTo>
                    <a:pt x="115" y="785"/>
                  </a:lnTo>
                  <a:lnTo>
                    <a:pt x="96" y="741"/>
                  </a:lnTo>
                  <a:lnTo>
                    <a:pt x="76" y="696"/>
                  </a:lnTo>
                  <a:lnTo>
                    <a:pt x="59" y="649"/>
                  </a:lnTo>
                  <a:lnTo>
                    <a:pt x="43" y="603"/>
                  </a:lnTo>
                  <a:lnTo>
                    <a:pt x="28" y="554"/>
                  </a:lnTo>
                  <a:lnTo>
                    <a:pt x="14" y="505"/>
                  </a:lnTo>
                  <a:lnTo>
                    <a:pt x="0" y="455"/>
                  </a:lnTo>
                  <a:lnTo>
                    <a:pt x="0" y="455"/>
                  </a:lnTo>
                  <a:lnTo>
                    <a:pt x="146" y="225"/>
                  </a:lnTo>
                  <a:lnTo>
                    <a:pt x="220" y="110"/>
                  </a:lnTo>
                  <a:lnTo>
                    <a:pt x="296" y="0"/>
                  </a:lnTo>
                  <a:lnTo>
                    <a:pt x="296" y="0"/>
                  </a:lnTo>
                  <a:lnTo>
                    <a:pt x="351" y="33"/>
                  </a:lnTo>
                  <a:lnTo>
                    <a:pt x="407" y="66"/>
                  </a:lnTo>
                  <a:lnTo>
                    <a:pt x="518" y="138"/>
                  </a:lnTo>
                  <a:lnTo>
                    <a:pt x="627" y="208"/>
                  </a:lnTo>
                  <a:lnTo>
                    <a:pt x="734" y="274"/>
                  </a:lnTo>
                  <a:lnTo>
                    <a:pt x="734" y="274"/>
                  </a:lnTo>
                  <a:lnTo>
                    <a:pt x="749" y="330"/>
                  </a:lnTo>
                  <a:lnTo>
                    <a:pt x="767" y="383"/>
                  </a:lnTo>
                  <a:lnTo>
                    <a:pt x="786" y="433"/>
                  </a:lnTo>
                  <a:lnTo>
                    <a:pt x="808" y="482"/>
                  </a:lnTo>
                  <a:lnTo>
                    <a:pt x="831" y="529"/>
                  </a:lnTo>
                  <a:lnTo>
                    <a:pt x="858" y="573"/>
                  </a:lnTo>
                  <a:lnTo>
                    <a:pt x="885" y="618"/>
                  </a:lnTo>
                  <a:lnTo>
                    <a:pt x="915" y="659"/>
                  </a:lnTo>
                  <a:lnTo>
                    <a:pt x="946" y="698"/>
                  </a:lnTo>
                  <a:lnTo>
                    <a:pt x="979" y="735"/>
                  </a:lnTo>
                  <a:lnTo>
                    <a:pt x="1014" y="770"/>
                  </a:lnTo>
                  <a:lnTo>
                    <a:pt x="1051" y="805"/>
                  </a:lnTo>
                  <a:lnTo>
                    <a:pt x="1090" y="836"/>
                  </a:lnTo>
                  <a:lnTo>
                    <a:pt x="1129" y="867"/>
                  </a:lnTo>
                  <a:lnTo>
                    <a:pt x="1169" y="896"/>
                  </a:lnTo>
                  <a:lnTo>
                    <a:pt x="1212" y="923"/>
                  </a:lnTo>
                  <a:lnTo>
                    <a:pt x="1212" y="923"/>
                  </a:lnTo>
                  <a:lnTo>
                    <a:pt x="1092" y="968"/>
                  </a:lnTo>
                  <a:lnTo>
                    <a:pt x="971" y="1009"/>
                  </a:lnTo>
                  <a:lnTo>
                    <a:pt x="848" y="1050"/>
                  </a:lnTo>
                  <a:lnTo>
                    <a:pt x="722" y="1095"/>
                  </a:lnTo>
                  <a:lnTo>
                    <a:pt x="722" y="1095"/>
                  </a:lnTo>
                  <a:close/>
                </a:path>
              </a:pathLst>
            </a:custGeom>
            <a:solidFill>
              <a:sysClr val="window" lastClr="FFFFFF">
                <a:lumMod val="75000"/>
              </a:sysClr>
            </a:solidFill>
            <a:ln w="25400">
              <a:solidFill>
                <a:srgbClr val="4E67C8">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6" name="red">
              <a:hlinkClick r:id="rId5" action="ppaction://hlinksldjump"/>
            </p:cNvPr>
            <p:cNvSpPr>
              <a:spLocks/>
            </p:cNvSpPr>
            <p:nvPr/>
          </p:nvSpPr>
          <p:spPr bwMode="auto">
            <a:xfrm>
              <a:off x="6416264" y="1077664"/>
              <a:ext cx="1777699" cy="1626954"/>
            </a:xfrm>
            <a:custGeom>
              <a:avLst/>
              <a:gdLst>
                <a:gd name="T0" fmla="*/ 0 w 1309"/>
                <a:gd name="T1" fmla="*/ 0 h 1198"/>
                <a:gd name="T2" fmla="*/ 111 w 1309"/>
                <a:gd name="T3" fmla="*/ 8 h 1198"/>
                <a:gd name="T4" fmla="*/ 220 w 1309"/>
                <a:gd name="T5" fmla="*/ 21 h 1198"/>
                <a:gd name="T6" fmla="*/ 323 w 1309"/>
                <a:gd name="T7" fmla="*/ 41 h 1198"/>
                <a:gd name="T8" fmla="*/ 420 w 1309"/>
                <a:gd name="T9" fmla="*/ 66 h 1198"/>
                <a:gd name="T10" fmla="*/ 516 w 1309"/>
                <a:gd name="T11" fmla="*/ 93 h 1198"/>
                <a:gd name="T12" fmla="*/ 605 w 1309"/>
                <a:gd name="T13" fmla="*/ 128 h 1198"/>
                <a:gd name="T14" fmla="*/ 691 w 1309"/>
                <a:gd name="T15" fmla="*/ 165 h 1198"/>
                <a:gd name="T16" fmla="*/ 772 w 1309"/>
                <a:gd name="T17" fmla="*/ 206 h 1198"/>
                <a:gd name="T18" fmla="*/ 850 w 1309"/>
                <a:gd name="T19" fmla="*/ 251 h 1198"/>
                <a:gd name="T20" fmla="*/ 926 w 1309"/>
                <a:gd name="T21" fmla="*/ 301 h 1198"/>
                <a:gd name="T22" fmla="*/ 1064 w 1309"/>
                <a:gd name="T23" fmla="*/ 408 h 1198"/>
                <a:gd name="T24" fmla="*/ 1193 w 1309"/>
                <a:gd name="T25" fmla="*/ 527 h 1198"/>
                <a:gd name="T26" fmla="*/ 1309 w 1309"/>
                <a:gd name="T27" fmla="*/ 657 h 1198"/>
                <a:gd name="T28" fmla="*/ 1303 w 1309"/>
                <a:gd name="T29" fmla="*/ 723 h 1198"/>
                <a:gd name="T30" fmla="*/ 1278 w 1309"/>
                <a:gd name="T31" fmla="*/ 918 h 1198"/>
                <a:gd name="T32" fmla="*/ 1253 w 1309"/>
                <a:gd name="T33" fmla="*/ 1122 h 1198"/>
                <a:gd name="T34" fmla="*/ 1245 w 1309"/>
                <a:gd name="T35" fmla="*/ 1198 h 1198"/>
                <a:gd name="T36" fmla="*/ 1049 w 1309"/>
                <a:gd name="T37" fmla="*/ 1175 h 1198"/>
                <a:gd name="T38" fmla="*/ 860 w 1309"/>
                <a:gd name="T39" fmla="*/ 1149 h 1198"/>
                <a:gd name="T40" fmla="*/ 757 w 1309"/>
                <a:gd name="T41" fmla="*/ 1140 h 1198"/>
                <a:gd name="T42" fmla="*/ 739 w 1309"/>
                <a:gd name="T43" fmla="*/ 1140 h 1198"/>
                <a:gd name="T44" fmla="*/ 730 w 1309"/>
                <a:gd name="T45" fmla="*/ 1138 h 1198"/>
                <a:gd name="T46" fmla="*/ 708 w 1309"/>
                <a:gd name="T47" fmla="*/ 1116 h 1198"/>
                <a:gd name="T48" fmla="*/ 662 w 1309"/>
                <a:gd name="T49" fmla="*/ 1064 h 1198"/>
                <a:gd name="T50" fmla="*/ 632 w 1309"/>
                <a:gd name="T51" fmla="*/ 1033 h 1198"/>
                <a:gd name="T52" fmla="*/ 568 w 1309"/>
                <a:gd name="T53" fmla="*/ 976 h 1198"/>
                <a:gd name="T54" fmla="*/ 498 w 1309"/>
                <a:gd name="T55" fmla="*/ 924 h 1198"/>
                <a:gd name="T56" fmla="*/ 422 w 1309"/>
                <a:gd name="T57" fmla="*/ 879 h 1198"/>
                <a:gd name="T58" fmla="*/ 341 w 1309"/>
                <a:gd name="T59" fmla="*/ 838 h 1198"/>
                <a:gd name="T60" fmla="*/ 255 w 1309"/>
                <a:gd name="T61" fmla="*/ 805 h 1198"/>
                <a:gd name="T62" fmla="*/ 162 w 1309"/>
                <a:gd name="T63" fmla="*/ 780 h 1198"/>
                <a:gd name="T64" fmla="*/ 64 w 1309"/>
                <a:gd name="T65" fmla="*/ 760 h 1198"/>
                <a:gd name="T66" fmla="*/ 14 w 1309"/>
                <a:gd name="T67" fmla="*/ 752 h 1198"/>
                <a:gd name="T68" fmla="*/ 12 w 1309"/>
                <a:gd name="T69" fmla="*/ 751 h 1198"/>
                <a:gd name="T70" fmla="*/ 28 w 1309"/>
                <a:gd name="T71" fmla="*/ 733 h 1198"/>
                <a:gd name="T72" fmla="*/ 113 w 1309"/>
                <a:gd name="T73" fmla="*/ 647 h 1198"/>
                <a:gd name="T74" fmla="*/ 292 w 1309"/>
                <a:gd name="T75" fmla="*/ 476 h 1198"/>
                <a:gd name="T76" fmla="*/ 376 w 1309"/>
                <a:gd name="T77" fmla="*/ 389 h 1198"/>
                <a:gd name="T78" fmla="*/ 189 w 1309"/>
                <a:gd name="T79" fmla="*/ 192 h 1198"/>
                <a:gd name="T80" fmla="*/ 0 w 1309"/>
                <a:gd name="T81"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9" h="1198">
                  <a:moveTo>
                    <a:pt x="0" y="0"/>
                  </a:moveTo>
                  <a:lnTo>
                    <a:pt x="0" y="0"/>
                  </a:lnTo>
                  <a:lnTo>
                    <a:pt x="57" y="2"/>
                  </a:lnTo>
                  <a:lnTo>
                    <a:pt x="111" y="8"/>
                  </a:lnTo>
                  <a:lnTo>
                    <a:pt x="166" y="13"/>
                  </a:lnTo>
                  <a:lnTo>
                    <a:pt x="220" y="21"/>
                  </a:lnTo>
                  <a:lnTo>
                    <a:pt x="271" y="31"/>
                  </a:lnTo>
                  <a:lnTo>
                    <a:pt x="323" y="41"/>
                  </a:lnTo>
                  <a:lnTo>
                    <a:pt x="372" y="52"/>
                  </a:lnTo>
                  <a:lnTo>
                    <a:pt x="420" y="66"/>
                  </a:lnTo>
                  <a:lnTo>
                    <a:pt x="469" y="80"/>
                  </a:lnTo>
                  <a:lnTo>
                    <a:pt x="516" y="93"/>
                  </a:lnTo>
                  <a:lnTo>
                    <a:pt x="560" y="111"/>
                  </a:lnTo>
                  <a:lnTo>
                    <a:pt x="605" y="128"/>
                  </a:lnTo>
                  <a:lnTo>
                    <a:pt x="648" y="146"/>
                  </a:lnTo>
                  <a:lnTo>
                    <a:pt x="691" y="165"/>
                  </a:lnTo>
                  <a:lnTo>
                    <a:pt x="732" y="185"/>
                  </a:lnTo>
                  <a:lnTo>
                    <a:pt x="772" y="206"/>
                  </a:lnTo>
                  <a:lnTo>
                    <a:pt x="811" y="229"/>
                  </a:lnTo>
                  <a:lnTo>
                    <a:pt x="850" y="251"/>
                  </a:lnTo>
                  <a:lnTo>
                    <a:pt x="889" y="276"/>
                  </a:lnTo>
                  <a:lnTo>
                    <a:pt x="926" y="301"/>
                  </a:lnTo>
                  <a:lnTo>
                    <a:pt x="996" y="352"/>
                  </a:lnTo>
                  <a:lnTo>
                    <a:pt x="1064" y="408"/>
                  </a:lnTo>
                  <a:lnTo>
                    <a:pt x="1130" y="467"/>
                  </a:lnTo>
                  <a:lnTo>
                    <a:pt x="1193" y="527"/>
                  </a:lnTo>
                  <a:lnTo>
                    <a:pt x="1253" y="591"/>
                  </a:lnTo>
                  <a:lnTo>
                    <a:pt x="1309" y="657"/>
                  </a:lnTo>
                  <a:lnTo>
                    <a:pt x="1309" y="657"/>
                  </a:lnTo>
                  <a:lnTo>
                    <a:pt x="1303" y="723"/>
                  </a:lnTo>
                  <a:lnTo>
                    <a:pt x="1296" y="789"/>
                  </a:lnTo>
                  <a:lnTo>
                    <a:pt x="1278" y="918"/>
                  </a:lnTo>
                  <a:lnTo>
                    <a:pt x="1261" y="1052"/>
                  </a:lnTo>
                  <a:lnTo>
                    <a:pt x="1253" y="1122"/>
                  </a:lnTo>
                  <a:lnTo>
                    <a:pt x="1245" y="1198"/>
                  </a:lnTo>
                  <a:lnTo>
                    <a:pt x="1245" y="1198"/>
                  </a:lnTo>
                  <a:lnTo>
                    <a:pt x="1144" y="1186"/>
                  </a:lnTo>
                  <a:lnTo>
                    <a:pt x="1049" y="1175"/>
                  </a:lnTo>
                  <a:lnTo>
                    <a:pt x="860" y="1149"/>
                  </a:lnTo>
                  <a:lnTo>
                    <a:pt x="860" y="1149"/>
                  </a:lnTo>
                  <a:lnTo>
                    <a:pt x="809" y="1145"/>
                  </a:lnTo>
                  <a:lnTo>
                    <a:pt x="757" y="1140"/>
                  </a:lnTo>
                  <a:lnTo>
                    <a:pt x="757" y="1140"/>
                  </a:lnTo>
                  <a:lnTo>
                    <a:pt x="739" y="1140"/>
                  </a:lnTo>
                  <a:lnTo>
                    <a:pt x="730" y="1138"/>
                  </a:lnTo>
                  <a:lnTo>
                    <a:pt x="730" y="1138"/>
                  </a:lnTo>
                  <a:lnTo>
                    <a:pt x="722" y="1132"/>
                  </a:lnTo>
                  <a:lnTo>
                    <a:pt x="708" y="1116"/>
                  </a:lnTo>
                  <a:lnTo>
                    <a:pt x="691" y="1095"/>
                  </a:lnTo>
                  <a:lnTo>
                    <a:pt x="662" y="1064"/>
                  </a:lnTo>
                  <a:lnTo>
                    <a:pt x="662" y="1064"/>
                  </a:lnTo>
                  <a:lnTo>
                    <a:pt x="632" y="1033"/>
                  </a:lnTo>
                  <a:lnTo>
                    <a:pt x="599" y="1003"/>
                  </a:lnTo>
                  <a:lnTo>
                    <a:pt x="568" y="976"/>
                  </a:lnTo>
                  <a:lnTo>
                    <a:pt x="533" y="949"/>
                  </a:lnTo>
                  <a:lnTo>
                    <a:pt x="498" y="924"/>
                  </a:lnTo>
                  <a:lnTo>
                    <a:pt x="461" y="900"/>
                  </a:lnTo>
                  <a:lnTo>
                    <a:pt x="422" y="879"/>
                  </a:lnTo>
                  <a:lnTo>
                    <a:pt x="382" y="858"/>
                  </a:lnTo>
                  <a:lnTo>
                    <a:pt x="341" y="838"/>
                  </a:lnTo>
                  <a:lnTo>
                    <a:pt x="298" y="821"/>
                  </a:lnTo>
                  <a:lnTo>
                    <a:pt x="255" y="805"/>
                  </a:lnTo>
                  <a:lnTo>
                    <a:pt x="208" y="791"/>
                  </a:lnTo>
                  <a:lnTo>
                    <a:pt x="162" y="780"/>
                  </a:lnTo>
                  <a:lnTo>
                    <a:pt x="115" y="768"/>
                  </a:lnTo>
                  <a:lnTo>
                    <a:pt x="64" y="760"/>
                  </a:lnTo>
                  <a:lnTo>
                    <a:pt x="14" y="752"/>
                  </a:lnTo>
                  <a:lnTo>
                    <a:pt x="14" y="752"/>
                  </a:lnTo>
                  <a:lnTo>
                    <a:pt x="12" y="752"/>
                  </a:lnTo>
                  <a:lnTo>
                    <a:pt x="12" y="751"/>
                  </a:lnTo>
                  <a:lnTo>
                    <a:pt x="14" y="745"/>
                  </a:lnTo>
                  <a:lnTo>
                    <a:pt x="28" y="733"/>
                  </a:lnTo>
                  <a:lnTo>
                    <a:pt x="28" y="733"/>
                  </a:lnTo>
                  <a:lnTo>
                    <a:pt x="113" y="647"/>
                  </a:lnTo>
                  <a:lnTo>
                    <a:pt x="203" y="562"/>
                  </a:lnTo>
                  <a:lnTo>
                    <a:pt x="292" y="476"/>
                  </a:lnTo>
                  <a:lnTo>
                    <a:pt x="335" y="432"/>
                  </a:lnTo>
                  <a:lnTo>
                    <a:pt x="376" y="389"/>
                  </a:lnTo>
                  <a:lnTo>
                    <a:pt x="376" y="389"/>
                  </a:lnTo>
                  <a:lnTo>
                    <a:pt x="189" y="192"/>
                  </a:lnTo>
                  <a:lnTo>
                    <a:pt x="96" y="95"/>
                  </a:lnTo>
                  <a:lnTo>
                    <a:pt x="0" y="0"/>
                  </a:lnTo>
                  <a:lnTo>
                    <a:pt x="0" y="0"/>
                  </a:lnTo>
                  <a:close/>
                </a:path>
              </a:pathLst>
            </a:custGeom>
            <a:solidFill>
              <a:sysClr val="window" lastClr="FFFFFF">
                <a:lumMod val="75000"/>
              </a:sysClr>
            </a:solidFill>
            <a:ln w="25400">
              <a:solidFill>
                <a:srgbClr val="F14124">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7" name="green">
              <a:hlinkClick r:id="rId6" action="ppaction://hlinksldjump"/>
            </p:cNvPr>
            <p:cNvSpPr>
              <a:spLocks/>
            </p:cNvSpPr>
            <p:nvPr/>
          </p:nvSpPr>
          <p:spPr bwMode="auto">
            <a:xfrm>
              <a:off x="7472833" y="2062257"/>
              <a:ext cx="1262995" cy="2335861"/>
            </a:xfrm>
            <a:custGeom>
              <a:avLst/>
              <a:gdLst>
                <a:gd name="T0" fmla="*/ 930 w 930"/>
                <a:gd name="T1" fmla="*/ 996 h 1720"/>
                <a:gd name="T2" fmla="*/ 930 w 930"/>
                <a:gd name="T3" fmla="*/ 996 h 1720"/>
                <a:gd name="T4" fmla="*/ 926 w 930"/>
                <a:gd name="T5" fmla="*/ 916 h 1720"/>
                <a:gd name="T6" fmla="*/ 916 w 930"/>
                <a:gd name="T7" fmla="*/ 840 h 1720"/>
                <a:gd name="T8" fmla="*/ 907 w 930"/>
                <a:gd name="T9" fmla="*/ 769 h 1720"/>
                <a:gd name="T10" fmla="*/ 893 w 930"/>
                <a:gd name="T11" fmla="*/ 697 h 1720"/>
                <a:gd name="T12" fmla="*/ 879 w 930"/>
                <a:gd name="T13" fmla="*/ 628 h 1720"/>
                <a:gd name="T14" fmla="*/ 862 w 930"/>
                <a:gd name="T15" fmla="*/ 562 h 1720"/>
                <a:gd name="T16" fmla="*/ 842 w 930"/>
                <a:gd name="T17" fmla="*/ 498 h 1720"/>
                <a:gd name="T18" fmla="*/ 821 w 930"/>
                <a:gd name="T19" fmla="*/ 436 h 1720"/>
                <a:gd name="T20" fmla="*/ 798 w 930"/>
                <a:gd name="T21" fmla="*/ 376 h 1720"/>
                <a:gd name="T22" fmla="*/ 772 w 930"/>
                <a:gd name="T23" fmla="*/ 317 h 1720"/>
                <a:gd name="T24" fmla="*/ 745 w 930"/>
                <a:gd name="T25" fmla="*/ 261 h 1720"/>
                <a:gd name="T26" fmla="*/ 716 w 930"/>
                <a:gd name="T27" fmla="*/ 204 h 1720"/>
                <a:gd name="T28" fmla="*/ 685 w 930"/>
                <a:gd name="T29" fmla="*/ 152 h 1720"/>
                <a:gd name="T30" fmla="*/ 654 w 930"/>
                <a:gd name="T31" fmla="*/ 99 h 1720"/>
                <a:gd name="T32" fmla="*/ 621 w 930"/>
                <a:gd name="T33" fmla="*/ 49 h 1720"/>
                <a:gd name="T34" fmla="*/ 586 w 930"/>
                <a:gd name="T35" fmla="*/ 0 h 1720"/>
                <a:gd name="T36" fmla="*/ 586 w 930"/>
                <a:gd name="T37" fmla="*/ 0 h 1720"/>
                <a:gd name="T38" fmla="*/ 553 w 930"/>
                <a:gd name="T39" fmla="*/ 273 h 1720"/>
                <a:gd name="T40" fmla="*/ 516 w 930"/>
                <a:gd name="T41" fmla="*/ 541 h 1720"/>
                <a:gd name="T42" fmla="*/ 516 w 930"/>
                <a:gd name="T43" fmla="*/ 541 h 1720"/>
                <a:gd name="T44" fmla="*/ 452 w 930"/>
                <a:gd name="T45" fmla="*/ 535 h 1720"/>
                <a:gd name="T46" fmla="*/ 385 w 930"/>
                <a:gd name="T47" fmla="*/ 527 h 1720"/>
                <a:gd name="T48" fmla="*/ 255 w 930"/>
                <a:gd name="T49" fmla="*/ 512 h 1720"/>
                <a:gd name="T50" fmla="*/ 127 w 930"/>
                <a:gd name="T51" fmla="*/ 496 h 1720"/>
                <a:gd name="T52" fmla="*/ 0 w 930"/>
                <a:gd name="T53" fmla="*/ 483 h 1720"/>
                <a:gd name="T54" fmla="*/ 0 w 930"/>
                <a:gd name="T55" fmla="*/ 483 h 1720"/>
                <a:gd name="T56" fmla="*/ 28 w 930"/>
                <a:gd name="T57" fmla="*/ 523 h 1720"/>
                <a:gd name="T58" fmla="*/ 51 w 930"/>
                <a:gd name="T59" fmla="*/ 566 h 1720"/>
                <a:gd name="T60" fmla="*/ 74 w 930"/>
                <a:gd name="T61" fmla="*/ 611 h 1720"/>
                <a:gd name="T62" fmla="*/ 96 w 930"/>
                <a:gd name="T63" fmla="*/ 656 h 1720"/>
                <a:gd name="T64" fmla="*/ 113 w 930"/>
                <a:gd name="T65" fmla="*/ 704 h 1720"/>
                <a:gd name="T66" fmla="*/ 129 w 930"/>
                <a:gd name="T67" fmla="*/ 755 h 1720"/>
                <a:gd name="T68" fmla="*/ 142 w 930"/>
                <a:gd name="T69" fmla="*/ 805 h 1720"/>
                <a:gd name="T70" fmla="*/ 154 w 930"/>
                <a:gd name="T71" fmla="*/ 856 h 1720"/>
                <a:gd name="T72" fmla="*/ 164 w 930"/>
                <a:gd name="T73" fmla="*/ 909 h 1720"/>
                <a:gd name="T74" fmla="*/ 170 w 930"/>
                <a:gd name="T75" fmla="*/ 961 h 1720"/>
                <a:gd name="T76" fmla="*/ 173 w 930"/>
                <a:gd name="T77" fmla="*/ 1016 h 1720"/>
                <a:gd name="T78" fmla="*/ 173 w 930"/>
                <a:gd name="T79" fmla="*/ 1068 h 1720"/>
                <a:gd name="T80" fmla="*/ 171 w 930"/>
                <a:gd name="T81" fmla="*/ 1123 h 1720"/>
                <a:gd name="T82" fmla="*/ 168 w 930"/>
                <a:gd name="T83" fmla="*/ 1175 h 1720"/>
                <a:gd name="T84" fmla="*/ 160 w 930"/>
                <a:gd name="T85" fmla="*/ 1228 h 1720"/>
                <a:gd name="T86" fmla="*/ 150 w 930"/>
                <a:gd name="T87" fmla="*/ 1280 h 1720"/>
                <a:gd name="T88" fmla="*/ 150 w 930"/>
                <a:gd name="T89" fmla="*/ 1280 h 1720"/>
                <a:gd name="T90" fmla="*/ 218 w 930"/>
                <a:gd name="T91" fmla="*/ 1393 h 1720"/>
                <a:gd name="T92" fmla="*/ 288 w 930"/>
                <a:gd name="T93" fmla="*/ 1506 h 1720"/>
                <a:gd name="T94" fmla="*/ 356 w 930"/>
                <a:gd name="T95" fmla="*/ 1617 h 1720"/>
                <a:gd name="T96" fmla="*/ 422 w 930"/>
                <a:gd name="T97" fmla="*/ 1720 h 1720"/>
                <a:gd name="T98" fmla="*/ 422 w 930"/>
                <a:gd name="T99" fmla="*/ 1720 h 1720"/>
                <a:gd name="T100" fmla="*/ 660 w 930"/>
                <a:gd name="T101" fmla="*/ 1578 h 1720"/>
                <a:gd name="T102" fmla="*/ 778 w 930"/>
                <a:gd name="T103" fmla="*/ 1504 h 1720"/>
                <a:gd name="T104" fmla="*/ 889 w 930"/>
                <a:gd name="T105" fmla="*/ 1434 h 1720"/>
                <a:gd name="T106" fmla="*/ 889 w 930"/>
                <a:gd name="T107" fmla="*/ 1434 h 1720"/>
                <a:gd name="T108" fmla="*/ 897 w 930"/>
                <a:gd name="T109" fmla="*/ 1397 h 1720"/>
                <a:gd name="T110" fmla="*/ 905 w 930"/>
                <a:gd name="T111" fmla="*/ 1358 h 1720"/>
                <a:gd name="T112" fmla="*/ 916 w 930"/>
                <a:gd name="T113" fmla="*/ 1278 h 1720"/>
                <a:gd name="T114" fmla="*/ 924 w 930"/>
                <a:gd name="T115" fmla="*/ 1194 h 1720"/>
                <a:gd name="T116" fmla="*/ 930 w 930"/>
                <a:gd name="T117" fmla="*/ 1109 h 1720"/>
                <a:gd name="T118" fmla="*/ 930 w 930"/>
                <a:gd name="T119" fmla="*/ 996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0" h="1720">
                  <a:moveTo>
                    <a:pt x="930" y="996"/>
                  </a:moveTo>
                  <a:lnTo>
                    <a:pt x="930" y="996"/>
                  </a:lnTo>
                  <a:lnTo>
                    <a:pt x="926" y="916"/>
                  </a:lnTo>
                  <a:lnTo>
                    <a:pt x="916" y="840"/>
                  </a:lnTo>
                  <a:lnTo>
                    <a:pt x="907" y="769"/>
                  </a:lnTo>
                  <a:lnTo>
                    <a:pt x="893" y="697"/>
                  </a:lnTo>
                  <a:lnTo>
                    <a:pt x="879" y="628"/>
                  </a:lnTo>
                  <a:lnTo>
                    <a:pt x="862" y="562"/>
                  </a:lnTo>
                  <a:lnTo>
                    <a:pt x="842" y="498"/>
                  </a:lnTo>
                  <a:lnTo>
                    <a:pt x="821" y="436"/>
                  </a:lnTo>
                  <a:lnTo>
                    <a:pt x="798" y="376"/>
                  </a:lnTo>
                  <a:lnTo>
                    <a:pt x="772" y="317"/>
                  </a:lnTo>
                  <a:lnTo>
                    <a:pt x="745" y="261"/>
                  </a:lnTo>
                  <a:lnTo>
                    <a:pt x="716" y="204"/>
                  </a:lnTo>
                  <a:lnTo>
                    <a:pt x="685" y="152"/>
                  </a:lnTo>
                  <a:lnTo>
                    <a:pt x="654" y="99"/>
                  </a:lnTo>
                  <a:lnTo>
                    <a:pt x="621" y="49"/>
                  </a:lnTo>
                  <a:lnTo>
                    <a:pt x="586" y="0"/>
                  </a:lnTo>
                  <a:lnTo>
                    <a:pt x="586" y="0"/>
                  </a:lnTo>
                  <a:lnTo>
                    <a:pt x="553" y="273"/>
                  </a:lnTo>
                  <a:lnTo>
                    <a:pt x="516" y="541"/>
                  </a:lnTo>
                  <a:lnTo>
                    <a:pt x="516" y="541"/>
                  </a:lnTo>
                  <a:lnTo>
                    <a:pt x="452" y="535"/>
                  </a:lnTo>
                  <a:lnTo>
                    <a:pt x="385" y="527"/>
                  </a:lnTo>
                  <a:lnTo>
                    <a:pt x="255" y="512"/>
                  </a:lnTo>
                  <a:lnTo>
                    <a:pt x="127" y="496"/>
                  </a:lnTo>
                  <a:lnTo>
                    <a:pt x="0" y="483"/>
                  </a:lnTo>
                  <a:lnTo>
                    <a:pt x="0" y="483"/>
                  </a:lnTo>
                  <a:lnTo>
                    <a:pt x="28" y="523"/>
                  </a:lnTo>
                  <a:lnTo>
                    <a:pt x="51" y="566"/>
                  </a:lnTo>
                  <a:lnTo>
                    <a:pt x="74" y="611"/>
                  </a:lnTo>
                  <a:lnTo>
                    <a:pt x="96" y="656"/>
                  </a:lnTo>
                  <a:lnTo>
                    <a:pt x="113" y="704"/>
                  </a:lnTo>
                  <a:lnTo>
                    <a:pt x="129" y="755"/>
                  </a:lnTo>
                  <a:lnTo>
                    <a:pt x="142" y="805"/>
                  </a:lnTo>
                  <a:lnTo>
                    <a:pt x="154" y="856"/>
                  </a:lnTo>
                  <a:lnTo>
                    <a:pt x="164" y="909"/>
                  </a:lnTo>
                  <a:lnTo>
                    <a:pt x="170" y="961"/>
                  </a:lnTo>
                  <a:lnTo>
                    <a:pt x="173" y="1016"/>
                  </a:lnTo>
                  <a:lnTo>
                    <a:pt x="173" y="1068"/>
                  </a:lnTo>
                  <a:lnTo>
                    <a:pt x="171" y="1123"/>
                  </a:lnTo>
                  <a:lnTo>
                    <a:pt x="168" y="1175"/>
                  </a:lnTo>
                  <a:lnTo>
                    <a:pt x="160" y="1228"/>
                  </a:lnTo>
                  <a:lnTo>
                    <a:pt x="150" y="1280"/>
                  </a:lnTo>
                  <a:lnTo>
                    <a:pt x="150" y="1280"/>
                  </a:lnTo>
                  <a:lnTo>
                    <a:pt x="218" y="1393"/>
                  </a:lnTo>
                  <a:lnTo>
                    <a:pt x="288" y="1506"/>
                  </a:lnTo>
                  <a:lnTo>
                    <a:pt x="356" y="1617"/>
                  </a:lnTo>
                  <a:lnTo>
                    <a:pt x="422" y="1720"/>
                  </a:lnTo>
                  <a:lnTo>
                    <a:pt x="422" y="1720"/>
                  </a:lnTo>
                  <a:lnTo>
                    <a:pt x="660" y="1578"/>
                  </a:lnTo>
                  <a:lnTo>
                    <a:pt x="778" y="1504"/>
                  </a:lnTo>
                  <a:lnTo>
                    <a:pt x="889" y="1434"/>
                  </a:lnTo>
                  <a:lnTo>
                    <a:pt x="889" y="1434"/>
                  </a:lnTo>
                  <a:lnTo>
                    <a:pt x="897" y="1397"/>
                  </a:lnTo>
                  <a:lnTo>
                    <a:pt x="905" y="1358"/>
                  </a:lnTo>
                  <a:lnTo>
                    <a:pt x="916" y="1278"/>
                  </a:lnTo>
                  <a:lnTo>
                    <a:pt x="924" y="1194"/>
                  </a:lnTo>
                  <a:lnTo>
                    <a:pt x="930" y="1109"/>
                  </a:lnTo>
                  <a:lnTo>
                    <a:pt x="930" y="996"/>
                  </a:lnTo>
                  <a:close/>
                </a:path>
              </a:pathLst>
            </a:custGeom>
            <a:solidFill>
              <a:srgbClr val="A7EA52">
                <a:lumMod val="75000"/>
              </a:srgbClr>
            </a:solidFill>
            <a:ln w="25400">
              <a:solidFill>
                <a:srgbClr val="A7EA52">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8" name="orange">
              <a:hlinkClick r:id="rId7" action="ppaction://hlinksldjump"/>
            </p:cNvPr>
            <p:cNvSpPr>
              <a:spLocks/>
            </p:cNvSpPr>
            <p:nvPr/>
          </p:nvSpPr>
          <p:spPr bwMode="auto">
            <a:xfrm>
              <a:off x="4487820" y="1066800"/>
              <a:ext cx="2324996" cy="1468062"/>
            </a:xfrm>
            <a:custGeom>
              <a:avLst/>
              <a:gdLst>
                <a:gd name="T0" fmla="*/ 1288 w 1712"/>
                <a:gd name="T1" fmla="*/ 0 h 1081"/>
                <a:gd name="T2" fmla="*/ 1183 w 1712"/>
                <a:gd name="T3" fmla="*/ 10 h 1081"/>
                <a:gd name="T4" fmla="*/ 1082 w 1712"/>
                <a:gd name="T5" fmla="*/ 23 h 1081"/>
                <a:gd name="T6" fmla="*/ 985 w 1712"/>
                <a:gd name="T7" fmla="*/ 41 h 1081"/>
                <a:gd name="T8" fmla="*/ 889 w 1712"/>
                <a:gd name="T9" fmla="*/ 62 h 1081"/>
                <a:gd name="T10" fmla="*/ 712 w 1712"/>
                <a:gd name="T11" fmla="*/ 119 h 1081"/>
                <a:gd name="T12" fmla="*/ 549 w 1712"/>
                <a:gd name="T13" fmla="*/ 189 h 1081"/>
                <a:gd name="T14" fmla="*/ 399 w 1712"/>
                <a:gd name="T15" fmla="*/ 272 h 1081"/>
                <a:gd name="T16" fmla="*/ 261 w 1712"/>
                <a:gd name="T17" fmla="*/ 368 h 1081"/>
                <a:gd name="T18" fmla="*/ 135 w 1712"/>
                <a:gd name="T19" fmla="*/ 473 h 1081"/>
                <a:gd name="T20" fmla="*/ 20 w 1712"/>
                <a:gd name="T21" fmla="*/ 589 h 1081"/>
                <a:gd name="T22" fmla="*/ 8 w 1712"/>
                <a:gd name="T23" fmla="*/ 605 h 1081"/>
                <a:gd name="T24" fmla="*/ 0 w 1712"/>
                <a:gd name="T25" fmla="*/ 619 h 1081"/>
                <a:gd name="T26" fmla="*/ 271 w 1712"/>
                <a:gd name="T27" fmla="*/ 591 h 1081"/>
                <a:gd name="T28" fmla="*/ 541 w 1712"/>
                <a:gd name="T29" fmla="*/ 566 h 1081"/>
                <a:gd name="T30" fmla="*/ 596 w 1712"/>
                <a:gd name="T31" fmla="*/ 1081 h 1081"/>
                <a:gd name="T32" fmla="*/ 656 w 1712"/>
                <a:gd name="T33" fmla="*/ 1023 h 1081"/>
                <a:gd name="T34" fmla="*/ 720 w 1712"/>
                <a:gd name="T35" fmla="*/ 971 h 1081"/>
                <a:gd name="T36" fmla="*/ 792 w 1712"/>
                <a:gd name="T37" fmla="*/ 922 h 1081"/>
                <a:gd name="T38" fmla="*/ 868 w 1712"/>
                <a:gd name="T39" fmla="*/ 877 h 1081"/>
                <a:gd name="T40" fmla="*/ 948 w 1712"/>
                <a:gd name="T41" fmla="*/ 838 h 1081"/>
                <a:gd name="T42" fmla="*/ 1035 w 1712"/>
                <a:gd name="T43" fmla="*/ 805 h 1081"/>
                <a:gd name="T44" fmla="*/ 1129 w 1712"/>
                <a:gd name="T45" fmla="*/ 780 h 1081"/>
                <a:gd name="T46" fmla="*/ 1226 w 1712"/>
                <a:gd name="T47" fmla="*/ 764 h 1081"/>
                <a:gd name="T48" fmla="*/ 1257 w 1712"/>
                <a:gd name="T49" fmla="*/ 760 h 1081"/>
                <a:gd name="T50" fmla="*/ 1323 w 1712"/>
                <a:gd name="T51" fmla="*/ 759 h 1081"/>
                <a:gd name="T52" fmla="*/ 1341 w 1712"/>
                <a:gd name="T53" fmla="*/ 757 h 1081"/>
                <a:gd name="T54" fmla="*/ 1364 w 1712"/>
                <a:gd name="T55" fmla="*/ 739 h 1081"/>
                <a:gd name="T56" fmla="*/ 1389 w 1712"/>
                <a:gd name="T57" fmla="*/ 714 h 1081"/>
                <a:gd name="T58" fmla="*/ 1551 w 1712"/>
                <a:gd name="T59" fmla="*/ 556 h 1081"/>
                <a:gd name="T60" fmla="*/ 1671 w 1712"/>
                <a:gd name="T61" fmla="*/ 438 h 1081"/>
                <a:gd name="T62" fmla="*/ 1712 w 1712"/>
                <a:gd name="T63" fmla="*/ 399 h 1081"/>
                <a:gd name="T64" fmla="*/ 1521 w 1712"/>
                <a:gd name="T65" fmla="*/ 198 h 1081"/>
                <a:gd name="T66" fmla="*/ 1331 w 1712"/>
                <a:gd name="T67" fmla="*/ 0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2" h="1081">
                  <a:moveTo>
                    <a:pt x="1288" y="0"/>
                  </a:moveTo>
                  <a:lnTo>
                    <a:pt x="1288" y="0"/>
                  </a:lnTo>
                  <a:lnTo>
                    <a:pt x="1236" y="4"/>
                  </a:lnTo>
                  <a:lnTo>
                    <a:pt x="1183" y="10"/>
                  </a:lnTo>
                  <a:lnTo>
                    <a:pt x="1132" y="16"/>
                  </a:lnTo>
                  <a:lnTo>
                    <a:pt x="1082" y="23"/>
                  </a:lnTo>
                  <a:lnTo>
                    <a:pt x="1033" y="31"/>
                  </a:lnTo>
                  <a:lnTo>
                    <a:pt x="985" y="41"/>
                  </a:lnTo>
                  <a:lnTo>
                    <a:pt x="936" y="51"/>
                  </a:lnTo>
                  <a:lnTo>
                    <a:pt x="889" y="62"/>
                  </a:lnTo>
                  <a:lnTo>
                    <a:pt x="800" y="89"/>
                  </a:lnTo>
                  <a:lnTo>
                    <a:pt x="712" y="119"/>
                  </a:lnTo>
                  <a:lnTo>
                    <a:pt x="631" y="152"/>
                  </a:lnTo>
                  <a:lnTo>
                    <a:pt x="549" y="189"/>
                  </a:lnTo>
                  <a:lnTo>
                    <a:pt x="473" y="228"/>
                  </a:lnTo>
                  <a:lnTo>
                    <a:pt x="399" y="272"/>
                  </a:lnTo>
                  <a:lnTo>
                    <a:pt x="329" y="317"/>
                  </a:lnTo>
                  <a:lnTo>
                    <a:pt x="261" y="368"/>
                  </a:lnTo>
                  <a:lnTo>
                    <a:pt x="197" y="418"/>
                  </a:lnTo>
                  <a:lnTo>
                    <a:pt x="135" y="473"/>
                  </a:lnTo>
                  <a:lnTo>
                    <a:pt x="76" y="531"/>
                  </a:lnTo>
                  <a:lnTo>
                    <a:pt x="20" y="589"/>
                  </a:lnTo>
                  <a:lnTo>
                    <a:pt x="20" y="589"/>
                  </a:lnTo>
                  <a:lnTo>
                    <a:pt x="8" y="605"/>
                  </a:lnTo>
                  <a:lnTo>
                    <a:pt x="2" y="613"/>
                  </a:lnTo>
                  <a:lnTo>
                    <a:pt x="0" y="619"/>
                  </a:lnTo>
                  <a:lnTo>
                    <a:pt x="0" y="619"/>
                  </a:lnTo>
                  <a:lnTo>
                    <a:pt x="271" y="591"/>
                  </a:lnTo>
                  <a:lnTo>
                    <a:pt x="541" y="566"/>
                  </a:lnTo>
                  <a:lnTo>
                    <a:pt x="541" y="566"/>
                  </a:lnTo>
                  <a:lnTo>
                    <a:pt x="596" y="1081"/>
                  </a:lnTo>
                  <a:lnTo>
                    <a:pt x="596" y="1081"/>
                  </a:lnTo>
                  <a:lnTo>
                    <a:pt x="625" y="1052"/>
                  </a:lnTo>
                  <a:lnTo>
                    <a:pt x="656" y="1023"/>
                  </a:lnTo>
                  <a:lnTo>
                    <a:pt x="687" y="996"/>
                  </a:lnTo>
                  <a:lnTo>
                    <a:pt x="720" y="971"/>
                  </a:lnTo>
                  <a:lnTo>
                    <a:pt x="755" y="945"/>
                  </a:lnTo>
                  <a:lnTo>
                    <a:pt x="792" y="922"/>
                  </a:lnTo>
                  <a:lnTo>
                    <a:pt x="829" y="899"/>
                  </a:lnTo>
                  <a:lnTo>
                    <a:pt x="868" y="877"/>
                  </a:lnTo>
                  <a:lnTo>
                    <a:pt x="907" y="856"/>
                  </a:lnTo>
                  <a:lnTo>
                    <a:pt x="948" y="838"/>
                  </a:lnTo>
                  <a:lnTo>
                    <a:pt x="990" y="821"/>
                  </a:lnTo>
                  <a:lnTo>
                    <a:pt x="1035" y="805"/>
                  </a:lnTo>
                  <a:lnTo>
                    <a:pt x="1082" y="792"/>
                  </a:lnTo>
                  <a:lnTo>
                    <a:pt x="1129" y="780"/>
                  </a:lnTo>
                  <a:lnTo>
                    <a:pt x="1175" y="770"/>
                  </a:lnTo>
                  <a:lnTo>
                    <a:pt x="1226" y="764"/>
                  </a:lnTo>
                  <a:lnTo>
                    <a:pt x="1226" y="764"/>
                  </a:lnTo>
                  <a:lnTo>
                    <a:pt x="1257" y="760"/>
                  </a:lnTo>
                  <a:lnTo>
                    <a:pt x="1292" y="759"/>
                  </a:lnTo>
                  <a:lnTo>
                    <a:pt x="1323" y="759"/>
                  </a:lnTo>
                  <a:lnTo>
                    <a:pt x="1341" y="757"/>
                  </a:lnTo>
                  <a:lnTo>
                    <a:pt x="1341" y="757"/>
                  </a:lnTo>
                  <a:lnTo>
                    <a:pt x="1350" y="751"/>
                  </a:lnTo>
                  <a:lnTo>
                    <a:pt x="1364" y="739"/>
                  </a:lnTo>
                  <a:lnTo>
                    <a:pt x="1389" y="714"/>
                  </a:lnTo>
                  <a:lnTo>
                    <a:pt x="1389" y="714"/>
                  </a:lnTo>
                  <a:lnTo>
                    <a:pt x="1471" y="636"/>
                  </a:lnTo>
                  <a:lnTo>
                    <a:pt x="1551" y="556"/>
                  </a:lnTo>
                  <a:lnTo>
                    <a:pt x="1630" y="477"/>
                  </a:lnTo>
                  <a:lnTo>
                    <a:pt x="1671" y="438"/>
                  </a:lnTo>
                  <a:lnTo>
                    <a:pt x="1712" y="399"/>
                  </a:lnTo>
                  <a:lnTo>
                    <a:pt x="1712" y="399"/>
                  </a:lnTo>
                  <a:lnTo>
                    <a:pt x="1619" y="298"/>
                  </a:lnTo>
                  <a:lnTo>
                    <a:pt x="1521" y="198"/>
                  </a:lnTo>
                  <a:lnTo>
                    <a:pt x="1426" y="99"/>
                  </a:lnTo>
                  <a:lnTo>
                    <a:pt x="1331" y="0"/>
                  </a:lnTo>
                  <a:lnTo>
                    <a:pt x="1288" y="0"/>
                  </a:lnTo>
                  <a:close/>
                </a:path>
              </a:pathLst>
            </a:custGeom>
            <a:solidFill>
              <a:sysClr val="window" lastClr="FFFFFF">
                <a:lumMod val="75000"/>
              </a:sysClr>
            </a:solidFill>
            <a:ln w="25400">
              <a:solidFill>
                <a:srgbClr val="FF8021">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9" name="lightblue">
              <a:hlinkClick r:id="rId8" action="ppaction://hlinksldjump"/>
            </p:cNvPr>
            <p:cNvSpPr>
              <a:spLocks/>
            </p:cNvSpPr>
            <p:nvPr/>
          </p:nvSpPr>
          <p:spPr bwMode="auto">
            <a:xfrm>
              <a:off x="3886200" y="1927809"/>
              <a:ext cx="1333614" cy="2004495"/>
            </a:xfrm>
            <a:custGeom>
              <a:avLst/>
              <a:gdLst>
                <a:gd name="T0" fmla="*/ 2 w 982"/>
                <a:gd name="T1" fmla="*/ 1208 h 1476"/>
                <a:gd name="T2" fmla="*/ 14 w 982"/>
                <a:gd name="T3" fmla="*/ 1346 h 1476"/>
                <a:gd name="T4" fmla="*/ 29 w 982"/>
                <a:gd name="T5" fmla="*/ 1447 h 1476"/>
                <a:gd name="T6" fmla="*/ 37 w 982"/>
                <a:gd name="T7" fmla="*/ 1476 h 1476"/>
                <a:gd name="T8" fmla="*/ 259 w 982"/>
                <a:gd name="T9" fmla="*/ 1132 h 1476"/>
                <a:gd name="T10" fmla="*/ 333 w 982"/>
                <a:gd name="T11" fmla="*/ 1019 h 1476"/>
                <a:gd name="T12" fmla="*/ 770 w 982"/>
                <a:gd name="T13" fmla="*/ 1301 h 1476"/>
                <a:gd name="T14" fmla="*/ 764 w 982"/>
                <a:gd name="T15" fmla="*/ 1247 h 1476"/>
                <a:gd name="T16" fmla="*/ 760 w 982"/>
                <a:gd name="T17" fmla="*/ 1138 h 1476"/>
                <a:gd name="T18" fmla="*/ 768 w 982"/>
                <a:gd name="T19" fmla="*/ 1029 h 1476"/>
                <a:gd name="T20" fmla="*/ 788 w 982"/>
                <a:gd name="T21" fmla="*/ 922 h 1476"/>
                <a:gd name="T22" fmla="*/ 817 w 982"/>
                <a:gd name="T23" fmla="*/ 819 h 1476"/>
                <a:gd name="T24" fmla="*/ 854 w 982"/>
                <a:gd name="T25" fmla="*/ 722 h 1476"/>
                <a:gd name="T26" fmla="*/ 901 w 982"/>
                <a:gd name="T27" fmla="*/ 632 h 1476"/>
                <a:gd name="T28" fmla="*/ 953 w 982"/>
                <a:gd name="T29" fmla="*/ 550 h 1476"/>
                <a:gd name="T30" fmla="*/ 982 w 982"/>
                <a:gd name="T31" fmla="*/ 514 h 1476"/>
                <a:gd name="T32" fmla="*/ 953 w 982"/>
                <a:gd name="T33" fmla="*/ 253 h 1476"/>
                <a:gd name="T34" fmla="*/ 924 w 982"/>
                <a:gd name="T35" fmla="*/ 0 h 1476"/>
                <a:gd name="T36" fmla="*/ 796 w 982"/>
                <a:gd name="T37" fmla="*/ 14 h 1476"/>
                <a:gd name="T38" fmla="*/ 548 w 982"/>
                <a:gd name="T39" fmla="*/ 35 h 1476"/>
                <a:gd name="T40" fmla="*/ 414 w 982"/>
                <a:gd name="T41" fmla="*/ 49 h 1476"/>
                <a:gd name="T42" fmla="*/ 381 w 982"/>
                <a:gd name="T43" fmla="*/ 55 h 1476"/>
                <a:gd name="T44" fmla="*/ 373 w 982"/>
                <a:gd name="T45" fmla="*/ 60 h 1476"/>
                <a:gd name="T46" fmla="*/ 342 w 982"/>
                <a:gd name="T47" fmla="*/ 101 h 1476"/>
                <a:gd name="T48" fmla="*/ 307 w 982"/>
                <a:gd name="T49" fmla="*/ 158 h 1476"/>
                <a:gd name="T50" fmla="*/ 257 w 982"/>
                <a:gd name="T51" fmla="*/ 237 h 1476"/>
                <a:gd name="T52" fmla="*/ 208 w 982"/>
                <a:gd name="T53" fmla="*/ 321 h 1476"/>
                <a:gd name="T54" fmla="*/ 165 w 982"/>
                <a:gd name="T55" fmla="*/ 410 h 1476"/>
                <a:gd name="T56" fmla="*/ 126 w 982"/>
                <a:gd name="T57" fmla="*/ 504 h 1476"/>
                <a:gd name="T58" fmla="*/ 91 w 982"/>
                <a:gd name="T59" fmla="*/ 601 h 1476"/>
                <a:gd name="T60" fmla="*/ 60 w 982"/>
                <a:gd name="T61" fmla="*/ 702 h 1476"/>
                <a:gd name="T62" fmla="*/ 37 w 982"/>
                <a:gd name="T63" fmla="*/ 809 h 1476"/>
                <a:gd name="T64" fmla="*/ 19 w 982"/>
                <a:gd name="T65" fmla="*/ 920 h 1476"/>
                <a:gd name="T66" fmla="*/ 14 w 982"/>
                <a:gd name="T67" fmla="*/ 976 h 1476"/>
                <a:gd name="T68" fmla="*/ 0 w 982"/>
                <a:gd name="T69" fmla="*/ 1134 h 1476"/>
                <a:gd name="T70" fmla="*/ 2 w 982"/>
                <a:gd name="T71" fmla="*/ 1208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2" h="1476">
                  <a:moveTo>
                    <a:pt x="2" y="1208"/>
                  </a:moveTo>
                  <a:lnTo>
                    <a:pt x="2" y="1208"/>
                  </a:lnTo>
                  <a:lnTo>
                    <a:pt x="8" y="1278"/>
                  </a:lnTo>
                  <a:lnTo>
                    <a:pt x="14" y="1346"/>
                  </a:lnTo>
                  <a:lnTo>
                    <a:pt x="23" y="1414"/>
                  </a:lnTo>
                  <a:lnTo>
                    <a:pt x="29" y="1447"/>
                  </a:lnTo>
                  <a:lnTo>
                    <a:pt x="37" y="1476"/>
                  </a:lnTo>
                  <a:lnTo>
                    <a:pt x="37" y="1476"/>
                  </a:lnTo>
                  <a:lnTo>
                    <a:pt x="185" y="1245"/>
                  </a:lnTo>
                  <a:lnTo>
                    <a:pt x="259" y="1132"/>
                  </a:lnTo>
                  <a:lnTo>
                    <a:pt x="333" y="1019"/>
                  </a:lnTo>
                  <a:lnTo>
                    <a:pt x="333" y="1019"/>
                  </a:lnTo>
                  <a:lnTo>
                    <a:pt x="554" y="1163"/>
                  </a:lnTo>
                  <a:lnTo>
                    <a:pt x="770" y="1301"/>
                  </a:lnTo>
                  <a:lnTo>
                    <a:pt x="770" y="1301"/>
                  </a:lnTo>
                  <a:lnTo>
                    <a:pt x="764" y="1247"/>
                  </a:lnTo>
                  <a:lnTo>
                    <a:pt x="760" y="1192"/>
                  </a:lnTo>
                  <a:lnTo>
                    <a:pt x="760" y="1138"/>
                  </a:lnTo>
                  <a:lnTo>
                    <a:pt x="762" y="1083"/>
                  </a:lnTo>
                  <a:lnTo>
                    <a:pt x="768" y="1029"/>
                  </a:lnTo>
                  <a:lnTo>
                    <a:pt x="778" y="975"/>
                  </a:lnTo>
                  <a:lnTo>
                    <a:pt x="788" y="922"/>
                  </a:lnTo>
                  <a:lnTo>
                    <a:pt x="801" y="871"/>
                  </a:lnTo>
                  <a:lnTo>
                    <a:pt x="817" y="819"/>
                  </a:lnTo>
                  <a:lnTo>
                    <a:pt x="834" y="770"/>
                  </a:lnTo>
                  <a:lnTo>
                    <a:pt x="854" y="722"/>
                  </a:lnTo>
                  <a:lnTo>
                    <a:pt x="877" y="677"/>
                  </a:lnTo>
                  <a:lnTo>
                    <a:pt x="901" y="632"/>
                  </a:lnTo>
                  <a:lnTo>
                    <a:pt x="926" y="591"/>
                  </a:lnTo>
                  <a:lnTo>
                    <a:pt x="953" y="550"/>
                  </a:lnTo>
                  <a:lnTo>
                    <a:pt x="982" y="514"/>
                  </a:lnTo>
                  <a:lnTo>
                    <a:pt x="982" y="514"/>
                  </a:lnTo>
                  <a:lnTo>
                    <a:pt x="967" y="383"/>
                  </a:lnTo>
                  <a:lnTo>
                    <a:pt x="953" y="253"/>
                  </a:lnTo>
                  <a:lnTo>
                    <a:pt x="939" y="125"/>
                  </a:lnTo>
                  <a:lnTo>
                    <a:pt x="924" y="0"/>
                  </a:lnTo>
                  <a:lnTo>
                    <a:pt x="924" y="0"/>
                  </a:lnTo>
                  <a:lnTo>
                    <a:pt x="796" y="14"/>
                  </a:lnTo>
                  <a:lnTo>
                    <a:pt x="673" y="23"/>
                  </a:lnTo>
                  <a:lnTo>
                    <a:pt x="548" y="35"/>
                  </a:lnTo>
                  <a:lnTo>
                    <a:pt x="414" y="49"/>
                  </a:lnTo>
                  <a:lnTo>
                    <a:pt x="414" y="49"/>
                  </a:lnTo>
                  <a:lnTo>
                    <a:pt x="395" y="53"/>
                  </a:lnTo>
                  <a:lnTo>
                    <a:pt x="381" y="55"/>
                  </a:lnTo>
                  <a:lnTo>
                    <a:pt x="381" y="55"/>
                  </a:lnTo>
                  <a:lnTo>
                    <a:pt x="373" y="60"/>
                  </a:lnTo>
                  <a:lnTo>
                    <a:pt x="364" y="72"/>
                  </a:lnTo>
                  <a:lnTo>
                    <a:pt x="342" y="101"/>
                  </a:lnTo>
                  <a:lnTo>
                    <a:pt x="307" y="158"/>
                  </a:lnTo>
                  <a:lnTo>
                    <a:pt x="307" y="158"/>
                  </a:lnTo>
                  <a:lnTo>
                    <a:pt x="282" y="197"/>
                  </a:lnTo>
                  <a:lnTo>
                    <a:pt x="257" y="237"/>
                  </a:lnTo>
                  <a:lnTo>
                    <a:pt x="231" y="278"/>
                  </a:lnTo>
                  <a:lnTo>
                    <a:pt x="208" y="321"/>
                  </a:lnTo>
                  <a:lnTo>
                    <a:pt x="187" y="366"/>
                  </a:lnTo>
                  <a:lnTo>
                    <a:pt x="165" y="410"/>
                  </a:lnTo>
                  <a:lnTo>
                    <a:pt x="144" y="455"/>
                  </a:lnTo>
                  <a:lnTo>
                    <a:pt x="126" y="504"/>
                  </a:lnTo>
                  <a:lnTo>
                    <a:pt x="107" y="550"/>
                  </a:lnTo>
                  <a:lnTo>
                    <a:pt x="91" y="601"/>
                  </a:lnTo>
                  <a:lnTo>
                    <a:pt x="76" y="652"/>
                  </a:lnTo>
                  <a:lnTo>
                    <a:pt x="60" y="702"/>
                  </a:lnTo>
                  <a:lnTo>
                    <a:pt x="49" y="755"/>
                  </a:lnTo>
                  <a:lnTo>
                    <a:pt x="37" y="809"/>
                  </a:lnTo>
                  <a:lnTo>
                    <a:pt x="27" y="864"/>
                  </a:lnTo>
                  <a:lnTo>
                    <a:pt x="19" y="920"/>
                  </a:lnTo>
                  <a:lnTo>
                    <a:pt x="19" y="920"/>
                  </a:lnTo>
                  <a:lnTo>
                    <a:pt x="14" y="976"/>
                  </a:lnTo>
                  <a:lnTo>
                    <a:pt x="6" y="1050"/>
                  </a:lnTo>
                  <a:lnTo>
                    <a:pt x="0" y="1134"/>
                  </a:lnTo>
                  <a:lnTo>
                    <a:pt x="0" y="1173"/>
                  </a:lnTo>
                  <a:lnTo>
                    <a:pt x="2" y="1208"/>
                  </a:lnTo>
                  <a:lnTo>
                    <a:pt x="2" y="1208"/>
                  </a:lnTo>
                  <a:close/>
                </a:path>
              </a:pathLst>
            </a:custGeom>
            <a:solidFill>
              <a:sysClr val="window" lastClr="FFFFFF">
                <a:lumMod val="75000"/>
              </a:sysClr>
            </a:solidFill>
            <a:ln w="25400">
              <a:solidFill>
                <a:srgbClr val="B4DCFA">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30" name="teal">
              <a:hlinkClick r:id="rId9" action="ppaction://hlinksldjump"/>
            </p:cNvPr>
            <p:cNvSpPr>
              <a:spLocks/>
            </p:cNvSpPr>
            <p:nvPr/>
          </p:nvSpPr>
          <p:spPr bwMode="auto">
            <a:xfrm>
              <a:off x="5048698" y="4748498"/>
              <a:ext cx="2221784" cy="1167930"/>
            </a:xfrm>
            <a:custGeom>
              <a:avLst/>
              <a:gdLst>
                <a:gd name="T0" fmla="*/ 990 w 1636"/>
                <a:gd name="T1" fmla="*/ 860 h 860"/>
                <a:gd name="T2" fmla="*/ 1169 w 1636"/>
                <a:gd name="T3" fmla="*/ 842 h 860"/>
                <a:gd name="T4" fmla="*/ 1336 w 1636"/>
                <a:gd name="T5" fmla="*/ 811 h 860"/>
                <a:gd name="T6" fmla="*/ 1492 w 1636"/>
                <a:gd name="T7" fmla="*/ 769 h 860"/>
                <a:gd name="T8" fmla="*/ 1636 w 1636"/>
                <a:gd name="T9" fmla="*/ 714 h 860"/>
                <a:gd name="T10" fmla="*/ 1571 w 1636"/>
                <a:gd name="T11" fmla="*/ 689 h 860"/>
                <a:gd name="T12" fmla="*/ 1375 w 1636"/>
                <a:gd name="T13" fmla="*/ 615 h 860"/>
                <a:gd name="T14" fmla="*/ 1126 w 1636"/>
                <a:gd name="T15" fmla="*/ 524 h 860"/>
                <a:gd name="T16" fmla="*/ 1167 w 1636"/>
                <a:gd name="T17" fmla="*/ 397 h 860"/>
                <a:gd name="T18" fmla="*/ 1254 w 1636"/>
                <a:gd name="T19" fmla="*/ 158 h 860"/>
                <a:gd name="T20" fmla="*/ 1297 w 1636"/>
                <a:gd name="T21" fmla="*/ 37 h 860"/>
                <a:gd name="T22" fmla="*/ 1204 w 1636"/>
                <a:gd name="T23" fmla="*/ 66 h 860"/>
                <a:gd name="T24" fmla="*/ 1103 w 1636"/>
                <a:gd name="T25" fmla="*/ 88 h 860"/>
                <a:gd name="T26" fmla="*/ 998 w 1636"/>
                <a:gd name="T27" fmla="*/ 98 h 860"/>
                <a:gd name="T28" fmla="*/ 891 w 1636"/>
                <a:gd name="T29" fmla="*/ 100 h 860"/>
                <a:gd name="T30" fmla="*/ 782 w 1636"/>
                <a:gd name="T31" fmla="*/ 90 h 860"/>
                <a:gd name="T32" fmla="*/ 679 w 1636"/>
                <a:gd name="T33" fmla="*/ 70 h 860"/>
                <a:gd name="T34" fmla="*/ 579 w 1636"/>
                <a:gd name="T35" fmla="*/ 41 h 860"/>
                <a:gd name="T36" fmla="*/ 490 w 1636"/>
                <a:gd name="T37" fmla="*/ 0 h 860"/>
                <a:gd name="T38" fmla="*/ 459 w 1636"/>
                <a:gd name="T39" fmla="*/ 12 h 860"/>
                <a:gd name="T40" fmla="*/ 362 w 1636"/>
                <a:gd name="T41" fmla="*/ 47 h 860"/>
                <a:gd name="T42" fmla="*/ 268 w 1636"/>
                <a:gd name="T43" fmla="*/ 80 h 860"/>
                <a:gd name="T44" fmla="*/ 91 w 1636"/>
                <a:gd name="T45" fmla="*/ 138 h 860"/>
                <a:gd name="T46" fmla="*/ 0 w 1636"/>
                <a:gd name="T47" fmla="*/ 171 h 860"/>
                <a:gd name="T48" fmla="*/ 173 w 1636"/>
                <a:gd name="T49" fmla="*/ 687 h 860"/>
                <a:gd name="T50" fmla="*/ 237 w 1636"/>
                <a:gd name="T51" fmla="*/ 716 h 860"/>
                <a:gd name="T52" fmla="*/ 375 w 1636"/>
                <a:gd name="T53" fmla="*/ 769 h 860"/>
                <a:gd name="T54" fmla="*/ 525 w 1636"/>
                <a:gd name="T55" fmla="*/ 811 h 860"/>
                <a:gd name="T56" fmla="*/ 686 w 1636"/>
                <a:gd name="T57" fmla="*/ 841 h 860"/>
                <a:gd name="T58" fmla="*/ 774 w 1636"/>
                <a:gd name="T59" fmla="*/ 850 h 860"/>
                <a:gd name="T60" fmla="*/ 854 w 1636"/>
                <a:gd name="T61" fmla="*/ 856 h 860"/>
                <a:gd name="T62" fmla="*/ 990 w 1636"/>
                <a:gd name="T63"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6" h="860">
                  <a:moveTo>
                    <a:pt x="990" y="860"/>
                  </a:moveTo>
                  <a:lnTo>
                    <a:pt x="990" y="860"/>
                  </a:lnTo>
                  <a:lnTo>
                    <a:pt x="1079" y="852"/>
                  </a:lnTo>
                  <a:lnTo>
                    <a:pt x="1169" y="842"/>
                  </a:lnTo>
                  <a:lnTo>
                    <a:pt x="1252" y="829"/>
                  </a:lnTo>
                  <a:lnTo>
                    <a:pt x="1336" y="811"/>
                  </a:lnTo>
                  <a:lnTo>
                    <a:pt x="1414" y="792"/>
                  </a:lnTo>
                  <a:lnTo>
                    <a:pt x="1492" y="769"/>
                  </a:lnTo>
                  <a:lnTo>
                    <a:pt x="1566" y="743"/>
                  </a:lnTo>
                  <a:lnTo>
                    <a:pt x="1636" y="714"/>
                  </a:lnTo>
                  <a:lnTo>
                    <a:pt x="1636" y="714"/>
                  </a:lnTo>
                  <a:lnTo>
                    <a:pt x="1571" y="689"/>
                  </a:lnTo>
                  <a:lnTo>
                    <a:pt x="1507" y="664"/>
                  </a:lnTo>
                  <a:lnTo>
                    <a:pt x="1375" y="615"/>
                  </a:lnTo>
                  <a:lnTo>
                    <a:pt x="1245" y="568"/>
                  </a:lnTo>
                  <a:lnTo>
                    <a:pt x="1126" y="524"/>
                  </a:lnTo>
                  <a:lnTo>
                    <a:pt x="1126" y="524"/>
                  </a:lnTo>
                  <a:lnTo>
                    <a:pt x="1167" y="397"/>
                  </a:lnTo>
                  <a:lnTo>
                    <a:pt x="1212" y="277"/>
                  </a:lnTo>
                  <a:lnTo>
                    <a:pt x="1254" y="158"/>
                  </a:lnTo>
                  <a:lnTo>
                    <a:pt x="1297" y="37"/>
                  </a:lnTo>
                  <a:lnTo>
                    <a:pt x="1297" y="37"/>
                  </a:lnTo>
                  <a:lnTo>
                    <a:pt x="1250" y="53"/>
                  </a:lnTo>
                  <a:lnTo>
                    <a:pt x="1204" y="66"/>
                  </a:lnTo>
                  <a:lnTo>
                    <a:pt x="1153" y="78"/>
                  </a:lnTo>
                  <a:lnTo>
                    <a:pt x="1103" y="88"/>
                  </a:lnTo>
                  <a:lnTo>
                    <a:pt x="1050" y="94"/>
                  </a:lnTo>
                  <a:lnTo>
                    <a:pt x="998" y="98"/>
                  </a:lnTo>
                  <a:lnTo>
                    <a:pt x="943" y="100"/>
                  </a:lnTo>
                  <a:lnTo>
                    <a:pt x="891" y="100"/>
                  </a:lnTo>
                  <a:lnTo>
                    <a:pt x="836" y="96"/>
                  </a:lnTo>
                  <a:lnTo>
                    <a:pt x="782" y="90"/>
                  </a:lnTo>
                  <a:lnTo>
                    <a:pt x="729" y="82"/>
                  </a:lnTo>
                  <a:lnTo>
                    <a:pt x="679" y="70"/>
                  </a:lnTo>
                  <a:lnTo>
                    <a:pt x="628" y="57"/>
                  </a:lnTo>
                  <a:lnTo>
                    <a:pt x="579" y="41"/>
                  </a:lnTo>
                  <a:lnTo>
                    <a:pt x="535" y="22"/>
                  </a:lnTo>
                  <a:lnTo>
                    <a:pt x="490" y="0"/>
                  </a:lnTo>
                  <a:lnTo>
                    <a:pt x="490" y="0"/>
                  </a:lnTo>
                  <a:lnTo>
                    <a:pt x="459" y="12"/>
                  </a:lnTo>
                  <a:lnTo>
                    <a:pt x="428" y="24"/>
                  </a:lnTo>
                  <a:lnTo>
                    <a:pt x="362" y="47"/>
                  </a:lnTo>
                  <a:lnTo>
                    <a:pt x="362" y="47"/>
                  </a:lnTo>
                  <a:lnTo>
                    <a:pt x="268" y="80"/>
                  </a:lnTo>
                  <a:lnTo>
                    <a:pt x="179" y="109"/>
                  </a:lnTo>
                  <a:lnTo>
                    <a:pt x="91" y="138"/>
                  </a:lnTo>
                  <a:lnTo>
                    <a:pt x="0" y="171"/>
                  </a:lnTo>
                  <a:lnTo>
                    <a:pt x="0" y="171"/>
                  </a:lnTo>
                  <a:lnTo>
                    <a:pt x="85" y="424"/>
                  </a:lnTo>
                  <a:lnTo>
                    <a:pt x="173" y="687"/>
                  </a:lnTo>
                  <a:lnTo>
                    <a:pt x="173" y="687"/>
                  </a:lnTo>
                  <a:lnTo>
                    <a:pt x="237" y="716"/>
                  </a:lnTo>
                  <a:lnTo>
                    <a:pt x="305" y="743"/>
                  </a:lnTo>
                  <a:lnTo>
                    <a:pt x="375" y="769"/>
                  </a:lnTo>
                  <a:lnTo>
                    <a:pt x="447" y="792"/>
                  </a:lnTo>
                  <a:lnTo>
                    <a:pt x="525" y="811"/>
                  </a:lnTo>
                  <a:lnTo>
                    <a:pt x="603" y="827"/>
                  </a:lnTo>
                  <a:lnTo>
                    <a:pt x="686" y="841"/>
                  </a:lnTo>
                  <a:lnTo>
                    <a:pt x="774" y="850"/>
                  </a:lnTo>
                  <a:lnTo>
                    <a:pt x="774" y="850"/>
                  </a:lnTo>
                  <a:lnTo>
                    <a:pt x="828" y="854"/>
                  </a:lnTo>
                  <a:lnTo>
                    <a:pt x="854" y="856"/>
                  </a:lnTo>
                  <a:lnTo>
                    <a:pt x="875" y="860"/>
                  </a:lnTo>
                  <a:lnTo>
                    <a:pt x="990" y="860"/>
                  </a:lnTo>
                  <a:close/>
                </a:path>
              </a:pathLst>
            </a:custGeom>
            <a:solidFill>
              <a:sysClr val="window" lastClr="FFFFFF">
                <a:lumMod val="75000"/>
              </a:sysClr>
            </a:solidFill>
            <a:ln w="25400">
              <a:solidFill>
                <a:srgbClr val="5DCEAF">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31" name="Teal">
              <a:hlinkClick r:id="rId10" action="ppaction://hlinksldjump"/>
            </p:cNvPr>
            <p:cNvSpPr/>
            <p:nvPr/>
          </p:nvSpPr>
          <p:spPr>
            <a:xfrm rot="10800000" flipH="1" flipV="1">
              <a:off x="5075617" y="2247468"/>
              <a:ext cx="2465532" cy="2465837"/>
            </a:xfrm>
            <a:prstGeom prst="ellipse">
              <a:avLst/>
            </a:prstGeom>
            <a:solidFill>
              <a:sysClr val="window" lastClr="FFFFFF">
                <a:lumMod val="75000"/>
              </a:sysClr>
            </a:solidFill>
            <a:ln w="25400" cap="flat" cmpd="sng" algn="ctr">
              <a:solidFill>
                <a:srgbClr val="5ECCF3">
                  <a:lumMod val="50000"/>
                </a:srgbClr>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116009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438150"/>
            <a:ext cx="6629400" cy="975816"/>
          </a:xfrm>
        </p:spPr>
        <p:txBody>
          <a:bodyPr>
            <a:normAutofit/>
          </a:bodyPr>
          <a:lstStyle/>
          <a:p>
            <a:pPr algn="ctr"/>
            <a:r>
              <a:rPr lang="en-US" sz="3400" dirty="0" smtClean="0"/>
              <a:t>Financial</a:t>
            </a:r>
            <a:endParaRPr lang="en-US" sz="3400" dirty="0"/>
          </a:p>
        </p:txBody>
      </p:sp>
      <p:sp>
        <p:nvSpPr>
          <p:cNvPr id="5" name="Text Placeholder 4"/>
          <p:cNvSpPr>
            <a:spLocks noGrp="1"/>
          </p:cNvSpPr>
          <p:nvPr>
            <p:ph type="body" idx="1"/>
          </p:nvPr>
        </p:nvSpPr>
        <p:spPr>
          <a:xfrm>
            <a:off x="76200" y="4022124"/>
            <a:ext cx="7772400" cy="1125140"/>
          </a:xfrm>
        </p:spPr>
        <p:txBody>
          <a:bodyPr/>
          <a:lstStyle/>
          <a:p>
            <a:r>
              <a:rPr lang="en-US" dirty="0" smtClean="0"/>
              <a:t>Greg Wise</a:t>
            </a:r>
            <a:endParaRPr lang="en-US" dirty="0"/>
          </a:p>
        </p:txBody>
      </p:sp>
      <p:sp>
        <p:nvSpPr>
          <p:cNvPr id="3" name="Rectangle 2"/>
          <p:cNvSpPr/>
          <p:nvPr/>
        </p:nvSpPr>
        <p:spPr>
          <a:xfrm>
            <a:off x="349263" y="1703685"/>
            <a:ext cx="4690195" cy="2062103"/>
          </a:xfrm>
          <a:prstGeom prst="rect">
            <a:avLst/>
          </a:prstGeom>
        </p:spPr>
        <p:txBody>
          <a:bodyPr wrap="square">
            <a:spAutoFit/>
          </a:bodyPr>
          <a:lstStyle/>
          <a:p>
            <a:pPr marL="342900" indent="-342900">
              <a:buFont typeface="Arial" panose="020B0604020202020204" pitchFamily="34" charset="0"/>
              <a:buChar char="•"/>
            </a:pPr>
            <a:r>
              <a:rPr lang="en-US" sz="3200" dirty="0" smtClean="0">
                <a:solidFill>
                  <a:schemeClr val="bg1"/>
                </a:solidFill>
              </a:rPr>
              <a:t>Money, charitable giving, grants, access to funding and community wealth.</a:t>
            </a:r>
            <a:endParaRPr lang="en-US" sz="3200" dirty="0">
              <a:solidFill>
                <a:schemeClr val="bg1"/>
              </a:solidFill>
            </a:endParaRPr>
          </a:p>
        </p:txBody>
      </p:sp>
      <p:sp>
        <p:nvSpPr>
          <p:cNvPr id="15" name="Green Rectangle"/>
          <p:cNvSpPr/>
          <p:nvPr/>
        </p:nvSpPr>
        <p:spPr>
          <a:xfrm>
            <a:off x="-2957867" y="2325237"/>
            <a:ext cx="2819400" cy="533400"/>
          </a:xfrm>
          <a:prstGeom prst="roundRect">
            <a:avLst/>
          </a:prstGeom>
          <a:solidFill>
            <a:srgbClr val="FF8021">
              <a:lumMod val="75000"/>
            </a:srgbClr>
          </a:solidFill>
          <a:ln w="25400" cap="flat" cmpd="sng" algn="ctr">
            <a:solidFill>
              <a:sysClr val="windowText" lastClr="000000">
                <a:lumMod val="95000"/>
                <a:lumOff val="5000"/>
              </a:sysClr>
            </a:solidFill>
            <a:prstDash val="solid"/>
          </a:ln>
          <a:effectLst/>
          <a:scene3d>
            <a:camera prst="orthographicFront"/>
            <a:lightRig rig="threePt" dir="t"/>
          </a:scene3d>
          <a:sp3d>
            <a:bevelT/>
            <a:bevelB/>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lumMod val="95000"/>
                    <a:lumOff val="5000"/>
                  </a:prstClr>
                </a:solidFill>
                <a:effectLst/>
                <a:uLnTx/>
                <a:uFillTx/>
                <a:latin typeface="Calibri"/>
                <a:ea typeface="+mn-ea"/>
                <a:cs typeface="+mn-cs"/>
              </a:rPr>
              <a:t>Natural</a:t>
            </a:r>
          </a:p>
        </p:txBody>
      </p:sp>
      <p:grpSp>
        <p:nvGrpSpPr>
          <p:cNvPr id="6" name="Group 5"/>
          <p:cNvGrpSpPr/>
          <p:nvPr/>
        </p:nvGrpSpPr>
        <p:grpSpPr>
          <a:xfrm>
            <a:off x="4983530" y="1581150"/>
            <a:ext cx="3352800" cy="3420878"/>
            <a:chOff x="3886200" y="1066800"/>
            <a:chExt cx="4849628" cy="4849628"/>
          </a:xfrm>
        </p:grpSpPr>
        <p:sp>
          <p:nvSpPr>
            <p:cNvPr id="16" name="gray">
              <a:hlinkClick r:id="rId3" action="ppaction://hlinksldjump"/>
            </p:cNvPr>
            <p:cNvSpPr>
              <a:spLocks/>
            </p:cNvSpPr>
            <p:nvPr/>
          </p:nvSpPr>
          <p:spPr bwMode="auto">
            <a:xfrm>
              <a:off x="6686517" y="3917366"/>
              <a:ext cx="1959679" cy="1747822"/>
            </a:xfrm>
            <a:custGeom>
              <a:avLst/>
              <a:gdLst>
                <a:gd name="T0" fmla="*/ 976 w 1443"/>
                <a:gd name="T1" fmla="*/ 437 h 1287"/>
                <a:gd name="T2" fmla="*/ 1036 w 1443"/>
                <a:gd name="T3" fmla="*/ 406 h 1287"/>
                <a:gd name="T4" fmla="*/ 1237 w 1443"/>
                <a:gd name="T5" fmla="*/ 284 h 1287"/>
                <a:gd name="T6" fmla="*/ 1443 w 1443"/>
                <a:gd name="T7" fmla="*/ 157 h 1287"/>
                <a:gd name="T8" fmla="*/ 1414 w 1443"/>
                <a:gd name="T9" fmla="*/ 254 h 1287"/>
                <a:gd name="T10" fmla="*/ 1379 w 1443"/>
                <a:gd name="T11" fmla="*/ 350 h 1287"/>
                <a:gd name="T12" fmla="*/ 1342 w 1443"/>
                <a:gd name="T13" fmla="*/ 439 h 1287"/>
                <a:gd name="T14" fmla="*/ 1299 w 1443"/>
                <a:gd name="T15" fmla="*/ 525 h 1287"/>
                <a:gd name="T16" fmla="*/ 1252 w 1443"/>
                <a:gd name="T17" fmla="*/ 608 h 1287"/>
                <a:gd name="T18" fmla="*/ 1204 w 1443"/>
                <a:gd name="T19" fmla="*/ 686 h 1287"/>
                <a:gd name="T20" fmla="*/ 1149 w 1443"/>
                <a:gd name="T21" fmla="*/ 762 h 1287"/>
                <a:gd name="T22" fmla="*/ 1093 w 1443"/>
                <a:gd name="T23" fmla="*/ 834 h 1287"/>
                <a:gd name="T24" fmla="*/ 1032 w 1443"/>
                <a:gd name="T25" fmla="*/ 902 h 1287"/>
                <a:gd name="T26" fmla="*/ 968 w 1443"/>
                <a:gd name="T27" fmla="*/ 968 h 1287"/>
                <a:gd name="T28" fmla="*/ 900 w 1443"/>
                <a:gd name="T29" fmla="*/ 1029 h 1287"/>
                <a:gd name="T30" fmla="*/ 828 w 1443"/>
                <a:gd name="T31" fmla="*/ 1087 h 1287"/>
                <a:gd name="T32" fmla="*/ 677 w 1443"/>
                <a:gd name="T33" fmla="*/ 1194 h 1287"/>
                <a:gd name="T34" fmla="*/ 513 w 1443"/>
                <a:gd name="T35" fmla="*/ 1287 h 1287"/>
                <a:gd name="T36" fmla="*/ 262 w 1443"/>
                <a:gd name="T37" fmla="*/ 1196 h 1287"/>
                <a:gd name="T38" fmla="*/ 0 w 1443"/>
                <a:gd name="T39" fmla="*/ 1101 h 1287"/>
                <a:gd name="T40" fmla="*/ 39 w 1443"/>
                <a:gd name="T41" fmla="*/ 990 h 1287"/>
                <a:gd name="T42" fmla="*/ 91 w 1443"/>
                <a:gd name="T43" fmla="*/ 848 h 1287"/>
                <a:gd name="T44" fmla="*/ 173 w 1443"/>
                <a:gd name="T45" fmla="*/ 608 h 1287"/>
                <a:gd name="T46" fmla="*/ 219 w 1443"/>
                <a:gd name="T47" fmla="*/ 585 h 1287"/>
                <a:gd name="T48" fmla="*/ 309 w 1443"/>
                <a:gd name="T49" fmla="*/ 531 h 1287"/>
                <a:gd name="T50" fmla="*/ 391 w 1443"/>
                <a:gd name="T51" fmla="*/ 468 h 1287"/>
                <a:gd name="T52" fmla="*/ 466 w 1443"/>
                <a:gd name="T53" fmla="*/ 398 h 1287"/>
                <a:gd name="T54" fmla="*/ 533 w 1443"/>
                <a:gd name="T55" fmla="*/ 321 h 1287"/>
                <a:gd name="T56" fmla="*/ 593 w 1443"/>
                <a:gd name="T57" fmla="*/ 237 h 1287"/>
                <a:gd name="T58" fmla="*/ 643 w 1443"/>
                <a:gd name="T59" fmla="*/ 146 h 1287"/>
                <a:gd name="T60" fmla="*/ 686 w 1443"/>
                <a:gd name="T61" fmla="*/ 50 h 1287"/>
                <a:gd name="T62" fmla="*/ 704 w 1443"/>
                <a:gd name="T63" fmla="*/ 0 h 1287"/>
                <a:gd name="T64" fmla="*/ 840 w 1443"/>
                <a:gd name="T65" fmla="*/ 217 h 1287"/>
                <a:gd name="T66" fmla="*/ 976 w 1443"/>
                <a:gd name="T67" fmla="*/ 437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3" h="1287">
                  <a:moveTo>
                    <a:pt x="976" y="437"/>
                  </a:moveTo>
                  <a:lnTo>
                    <a:pt x="976" y="437"/>
                  </a:lnTo>
                  <a:lnTo>
                    <a:pt x="1007" y="422"/>
                  </a:lnTo>
                  <a:lnTo>
                    <a:pt x="1036" y="406"/>
                  </a:lnTo>
                  <a:lnTo>
                    <a:pt x="1036" y="406"/>
                  </a:lnTo>
                  <a:lnTo>
                    <a:pt x="1237" y="284"/>
                  </a:lnTo>
                  <a:lnTo>
                    <a:pt x="1443" y="157"/>
                  </a:lnTo>
                  <a:lnTo>
                    <a:pt x="1443" y="157"/>
                  </a:lnTo>
                  <a:lnTo>
                    <a:pt x="1427" y="208"/>
                  </a:lnTo>
                  <a:lnTo>
                    <a:pt x="1414" y="254"/>
                  </a:lnTo>
                  <a:lnTo>
                    <a:pt x="1396" y="303"/>
                  </a:lnTo>
                  <a:lnTo>
                    <a:pt x="1379" y="350"/>
                  </a:lnTo>
                  <a:lnTo>
                    <a:pt x="1361" y="394"/>
                  </a:lnTo>
                  <a:lnTo>
                    <a:pt x="1342" y="439"/>
                  </a:lnTo>
                  <a:lnTo>
                    <a:pt x="1320" y="482"/>
                  </a:lnTo>
                  <a:lnTo>
                    <a:pt x="1299" y="525"/>
                  </a:lnTo>
                  <a:lnTo>
                    <a:pt x="1278" y="568"/>
                  </a:lnTo>
                  <a:lnTo>
                    <a:pt x="1252" y="608"/>
                  </a:lnTo>
                  <a:lnTo>
                    <a:pt x="1229" y="647"/>
                  </a:lnTo>
                  <a:lnTo>
                    <a:pt x="1204" y="686"/>
                  </a:lnTo>
                  <a:lnTo>
                    <a:pt x="1176" y="725"/>
                  </a:lnTo>
                  <a:lnTo>
                    <a:pt x="1149" y="762"/>
                  </a:lnTo>
                  <a:lnTo>
                    <a:pt x="1122" y="799"/>
                  </a:lnTo>
                  <a:lnTo>
                    <a:pt x="1093" y="834"/>
                  </a:lnTo>
                  <a:lnTo>
                    <a:pt x="1062" y="869"/>
                  </a:lnTo>
                  <a:lnTo>
                    <a:pt x="1032" y="902"/>
                  </a:lnTo>
                  <a:lnTo>
                    <a:pt x="999" y="935"/>
                  </a:lnTo>
                  <a:lnTo>
                    <a:pt x="968" y="968"/>
                  </a:lnTo>
                  <a:lnTo>
                    <a:pt x="933" y="999"/>
                  </a:lnTo>
                  <a:lnTo>
                    <a:pt x="900" y="1029"/>
                  </a:lnTo>
                  <a:lnTo>
                    <a:pt x="865" y="1058"/>
                  </a:lnTo>
                  <a:lnTo>
                    <a:pt x="828" y="1087"/>
                  </a:lnTo>
                  <a:lnTo>
                    <a:pt x="754" y="1141"/>
                  </a:lnTo>
                  <a:lnTo>
                    <a:pt x="677" y="1194"/>
                  </a:lnTo>
                  <a:lnTo>
                    <a:pt x="597" y="1242"/>
                  </a:lnTo>
                  <a:lnTo>
                    <a:pt x="513" y="1287"/>
                  </a:lnTo>
                  <a:lnTo>
                    <a:pt x="513" y="1287"/>
                  </a:lnTo>
                  <a:lnTo>
                    <a:pt x="262" y="1196"/>
                  </a:lnTo>
                  <a:lnTo>
                    <a:pt x="0" y="1101"/>
                  </a:lnTo>
                  <a:lnTo>
                    <a:pt x="0" y="1101"/>
                  </a:lnTo>
                  <a:lnTo>
                    <a:pt x="17" y="1044"/>
                  </a:lnTo>
                  <a:lnTo>
                    <a:pt x="39" y="990"/>
                  </a:lnTo>
                  <a:lnTo>
                    <a:pt x="39" y="990"/>
                  </a:lnTo>
                  <a:lnTo>
                    <a:pt x="91" y="848"/>
                  </a:lnTo>
                  <a:lnTo>
                    <a:pt x="134" y="723"/>
                  </a:lnTo>
                  <a:lnTo>
                    <a:pt x="173" y="608"/>
                  </a:lnTo>
                  <a:lnTo>
                    <a:pt x="173" y="608"/>
                  </a:lnTo>
                  <a:lnTo>
                    <a:pt x="219" y="585"/>
                  </a:lnTo>
                  <a:lnTo>
                    <a:pt x="266" y="560"/>
                  </a:lnTo>
                  <a:lnTo>
                    <a:pt x="309" y="531"/>
                  </a:lnTo>
                  <a:lnTo>
                    <a:pt x="352" y="501"/>
                  </a:lnTo>
                  <a:lnTo>
                    <a:pt x="391" y="468"/>
                  </a:lnTo>
                  <a:lnTo>
                    <a:pt x="430" y="435"/>
                  </a:lnTo>
                  <a:lnTo>
                    <a:pt x="466" y="398"/>
                  </a:lnTo>
                  <a:lnTo>
                    <a:pt x="501" y="361"/>
                  </a:lnTo>
                  <a:lnTo>
                    <a:pt x="533" y="321"/>
                  </a:lnTo>
                  <a:lnTo>
                    <a:pt x="564" y="280"/>
                  </a:lnTo>
                  <a:lnTo>
                    <a:pt x="593" y="237"/>
                  </a:lnTo>
                  <a:lnTo>
                    <a:pt x="618" y="192"/>
                  </a:lnTo>
                  <a:lnTo>
                    <a:pt x="643" y="146"/>
                  </a:lnTo>
                  <a:lnTo>
                    <a:pt x="665" y="99"/>
                  </a:lnTo>
                  <a:lnTo>
                    <a:pt x="686" y="50"/>
                  </a:lnTo>
                  <a:lnTo>
                    <a:pt x="704" y="0"/>
                  </a:lnTo>
                  <a:lnTo>
                    <a:pt x="704" y="0"/>
                  </a:lnTo>
                  <a:lnTo>
                    <a:pt x="774" y="111"/>
                  </a:lnTo>
                  <a:lnTo>
                    <a:pt x="840" y="217"/>
                  </a:lnTo>
                  <a:lnTo>
                    <a:pt x="906" y="326"/>
                  </a:lnTo>
                  <a:lnTo>
                    <a:pt x="976" y="437"/>
                  </a:lnTo>
                  <a:lnTo>
                    <a:pt x="976" y="437"/>
                  </a:lnTo>
                  <a:close/>
                </a:path>
              </a:pathLst>
            </a:custGeom>
            <a:solidFill>
              <a:sysClr val="windowText" lastClr="000000">
                <a:lumMod val="75000"/>
                <a:lumOff val="25000"/>
              </a:sysClr>
            </a:solidFill>
            <a:ln w="25400">
              <a:solidFill>
                <a:sysClr val="windowText" lastClr="000000">
                  <a:lumMod val="75000"/>
                  <a:lumOff val="25000"/>
                </a:sys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17" name="blue">
              <a:hlinkClick r:id="rId4" action="ppaction://hlinksldjump"/>
            </p:cNvPr>
            <p:cNvSpPr>
              <a:spLocks/>
            </p:cNvSpPr>
            <p:nvPr/>
          </p:nvSpPr>
          <p:spPr bwMode="auto">
            <a:xfrm>
              <a:off x="3959535" y="3439329"/>
              <a:ext cx="1645967" cy="2189191"/>
            </a:xfrm>
            <a:custGeom>
              <a:avLst/>
              <a:gdLst>
                <a:gd name="T0" fmla="*/ 722 w 1212"/>
                <a:gd name="T1" fmla="*/ 1095 h 1612"/>
                <a:gd name="T2" fmla="*/ 808 w 1212"/>
                <a:gd name="T3" fmla="*/ 1353 h 1612"/>
                <a:gd name="T4" fmla="*/ 893 w 1212"/>
                <a:gd name="T5" fmla="*/ 1612 h 1612"/>
                <a:gd name="T6" fmla="*/ 812 w 1212"/>
                <a:gd name="T7" fmla="*/ 1563 h 1612"/>
                <a:gd name="T8" fmla="*/ 660 w 1212"/>
                <a:gd name="T9" fmla="*/ 1460 h 1612"/>
                <a:gd name="T10" fmla="*/ 520 w 1212"/>
                <a:gd name="T11" fmla="*/ 1344 h 1612"/>
                <a:gd name="T12" fmla="*/ 454 w 1212"/>
                <a:gd name="T13" fmla="*/ 1281 h 1612"/>
                <a:gd name="T14" fmla="*/ 391 w 1212"/>
                <a:gd name="T15" fmla="*/ 1213 h 1612"/>
                <a:gd name="T16" fmla="*/ 333 w 1212"/>
                <a:gd name="T17" fmla="*/ 1143 h 1612"/>
                <a:gd name="T18" fmla="*/ 279 w 1212"/>
                <a:gd name="T19" fmla="*/ 1069 h 1612"/>
                <a:gd name="T20" fmla="*/ 226 w 1212"/>
                <a:gd name="T21" fmla="*/ 993 h 1612"/>
                <a:gd name="T22" fmla="*/ 179 w 1212"/>
                <a:gd name="T23" fmla="*/ 912 h 1612"/>
                <a:gd name="T24" fmla="*/ 135 w 1212"/>
                <a:gd name="T25" fmla="*/ 828 h 1612"/>
                <a:gd name="T26" fmla="*/ 96 w 1212"/>
                <a:gd name="T27" fmla="*/ 741 h 1612"/>
                <a:gd name="T28" fmla="*/ 59 w 1212"/>
                <a:gd name="T29" fmla="*/ 649 h 1612"/>
                <a:gd name="T30" fmla="*/ 28 w 1212"/>
                <a:gd name="T31" fmla="*/ 554 h 1612"/>
                <a:gd name="T32" fmla="*/ 0 w 1212"/>
                <a:gd name="T33" fmla="*/ 455 h 1612"/>
                <a:gd name="T34" fmla="*/ 146 w 1212"/>
                <a:gd name="T35" fmla="*/ 225 h 1612"/>
                <a:gd name="T36" fmla="*/ 296 w 1212"/>
                <a:gd name="T37" fmla="*/ 0 h 1612"/>
                <a:gd name="T38" fmla="*/ 351 w 1212"/>
                <a:gd name="T39" fmla="*/ 33 h 1612"/>
                <a:gd name="T40" fmla="*/ 518 w 1212"/>
                <a:gd name="T41" fmla="*/ 138 h 1612"/>
                <a:gd name="T42" fmla="*/ 734 w 1212"/>
                <a:gd name="T43" fmla="*/ 274 h 1612"/>
                <a:gd name="T44" fmla="*/ 749 w 1212"/>
                <a:gd name="T45" fmla="*/ 330 h 1612"/>
                <a:gd name="T46" fmla="*/ 786 w 1212"/>
                <a:gd name="T47" fmla="*/ 433 h 1612"/>
                <a:gd name="T48" fmla="*/ 831 w 1212"/>
                <a:gd name="T49" fmla="*/ 529 h 1612"/>
                <a:gd name="T50" fmla="*/ 885 w 1212"/>
                <a:gd name="T51" fmla="*/ 618 h 1612"/>
                <a:gd name="T52" fmla="*/ 946 w 1212"/>
                <a:gd name="T53" fmla="*/ 698 h 1612"/>
                <a:gd name="T54" fmla="*/ 1014 w 1212"/>
                <a:gd name="T55" fmla="*/ 770 h 1612"/>
                <a:gd name="T56" fmla="*/ 1090 w 1212"/>
                <a:gd name="T57" fmla="*/ 836 h 1612"/>
                <a:gd name="T58" fmla="*/ 1169 w 1212"/>
                <a:gd name="T59" fmla="*/ 896 h 1612"/>
                <a:gd name="T60" fmla="*/ 1212 w 1212"/>
                <a:gd name="T61" fmla="*/ 923 h 1612"/>
                <a:gd name="T62" fmla="*/ 971 w 1212"/>
                <a:gd name="T63" fmla="*/ 1009 h 1612"/>
                <a:gd name="T64" fmla="*/ 722 w 1212"/>
                <a:gd name="T65" fmla="*/ 109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2" h="1612">
                  <a:moveTo>
                    <a:pt x="722" y="1095"/>
                  </a:moveTo>
                  <a:lnTo>
                    <a:pt x="722" y="1095"/>
                  </a:lnTo>
                  <a:lnTo>
                    <a:pt x="765" y="1227"/>
                  </a:lnTo>
                  <a:lnTo>
                    <a:pt x="808" y="1353"/>
                  </a:lnTo>
                  <a:lnTo>
                    <a:pt x="850" y="1478"/>
                  </a:lnTo>
                  <a:lnTo>
                    <a:pt x="893" y="1612"/>
                  </a:lnTo>
                  <a:lnTo>
                    <a:pt x="893" y="1612"/>
                  </a:lnTo>
                  <a:lnTo>
                    <a:pt x="812" y="1563"/>
                  </a:lnTo>
                  <a:lnTo>
                    <a:pt x="734" y="1515"/>
                  </a:lnTo>
                  <a:lnTo>
                    <a:pt x="660" y="1460"/>
                  </a:lnTo>
                  <a:lnTo>
                    <a:pt x="588" y="1404"/>
                  </a:lnTo>
                  <a:lnTo>
                    <a:pt x="520" y="1344"/>
                  </a:lnTo>
                  <a:lnTo>
                    <a:pt x="487" y="1312"/>
                  </a:lnTo>
                  <a:lnTo>
                    <a:pt x="454" y="1281"/>
                  </a:lnTo>
                  <a:lnTo>
                    <a:pt x="423" y="1248"/>
                  </a:lnTo>
                  <a:lnTo>
                    <a:pt x="391" y="1213"/>
                  </a:lnTo>
                  <a:lnTo>
                    <a:pt x="362" y="1178"/>
                  </a:lnTo>
                  <a:lnTo>
                    <a:pt x="333" y="1143"/>
                  </a:lnTo>
                  <a:lnTo>
                    <a:pt x="306" y="1106"/>
                  </a:lnTo>
                  <a:lnTo>
                    <a:pt x="279" y="1069"/>
                  </a:lnTo>
                  <a:lnTo>
                    <a:pt x="251" y="1032"/>
                  </a:lnTo>
                  <a:lnTo>
                    <a:pt x="226" y="993"/>
                  </a:lnTo>
                  <a:lnTo>
                    <a:pt x="203" y="953"/>
                  </a:lnTo>
                  <a:lnTo>
                    <a:pt x="179" y="912"/>
                  </a:lnTo>
                  <a:lnTo>
                    <a:pt x="156" y="871"/>
                  </a:lnTo>
                  <a:lnTo>
                    <a:pt x="135" y="828"/>
                  </a:lnTo>
                  <a:lnTo>
                    <a:pt x="115" y="785"/>
                  </a:lnTo>
                  <a:lnTo>
                    <a:pt x="96" y="741"/>
                  </a:lnTo>
                  <a:lnTo>
                    <a:pt x="76" y="696"/>
                  </a:lnTo>
                  <a:lnTo>
                    <a:pt x="59" y="649"/>
                  </a:lnTo>
                  <a:lnTo>
                    <a:pt x="43" y="603"/>
                  </a:lnTo>
                  <a:lnTo>
                    <a:pt x="28" y="554"/>
                  </a:lnTo>
                  <a:lnTo>
                    <a:pt x="14" y="505"/>
                  </a:lnTo>
                  <a:lnTo>
                    <a:pt x="0" y="455"/>
                  </a:lnTo>
                  <a:lnTo>
                    <a:pt x="0" y="455"/>
                  </a:lnTo>
                  <a:lnTo>
                    <a:pt x="146" y="225"/>
                  </a:lnTo>
                  <a:lnTo>
                    <a:pt x="220" y="110"/>
                  </a:lnTo>
                  <a:lnTo>
                    <a:pt x="296" y="0"/>
                  </a:lnTo>
                  <a:lnTo>
                    <a:pt x="296" y="0"/>
                  </a:lnTo>
                  <a:lnTo>
                    <a:pt x="351" y="33"/>
                  </a:lnTo>
                  <a:lnTo>
                    <a:pt x="407" y="66"/>
                  </a:lnTo>
                  <a:lnTo>
                    <a:pt x="518" y="138"/>
                  </a:lnTo>
                  <a:lnTo>
                    <a:pt x="627" y="208"/>
                  </a:lnTo>
                  <a:lnTo>
                    <a:pt x="734" y="274"/>
                  </a:lnTo>
                  <a:lnTo>
                    <a:pt x="734" y="274"/>
                  </a:lnTo>
                  <a:lnTo>
                    <a:pt x="749" y="330"/>
                  </a:lnTo>
                  <a:lnTo>
                    <a:pt x="767" y="383"/>
                  </a:lnTo>
                  <a:lnTo>
                    <a:pt x="786" y="433"/>
                  </a:lnTo>
                  <a:lnTo>
                    <a:pt x="808" y="482"/>
                  </a:lnTo>
                  <a:lnTo>
                    <a:pt x="831" y="529"/>
                  </a:lnTo>
                  <a:lnTo>
                    <a:pt x="858" y="573"/>
                  </a:lnTo>
                  <a:lnTo>
                    <a:pt x="885" y="618"/>
                  </a:lnTo>
                  <a:lnTo>
                    <a:pt x="915" y="659"/>
                  </a:lnTo>
                  <a:lnTo>
                    <a:pt x="946" y="698"/>
                  </a:lnTo>
                  <a:lnTo>
                    <a:pt x="979" y="735"/>
                  </a:lnTo>
                  <a:lnTo>
                    <a:pt x="1014" y="770"/>
                  </a:lnTo>
                  <a:lnTo>
                    <a:pt x="1051" y="805"/>
                  </a:lnTo>
                  <a:lnTo>
                    <a:pt x="1090" y="836"/>
                  </a:lnTo>
                  <a:lnTo>
                    <a:pt x="1129" y="867"/>
                  </a:lnTo>
                  <a:lnTo>
                    <a:pt x="1169" y="896"/>
                  </a:lnTo>
                  <a:lnTo>
                    <a:pt x="1212" y="923"/>
                  </a:lnTo>
                  <a:lnTo>
                    <a:pt x="1212" y="923"/>
                  </a:lnTo>
                  <a:lnTo>
                    <a:pt x="1092" y="968"/>
                  </a:lnTo>
                  <a:lnTo>
                    <a:pt x="971" y="1009"/>
                  </a:lnTo>
                  <a:lnTo>
                    <a:pt x="848" y="1050"/>
                  </a:lnTo>
                  <a:lnTo>
                    <a:pt x="722" y="1095"/>
                  </a:lnTo>
                  <a:lnTo>
                    <a:pt x="722" y="1095"/>
                  </a:lnTo>
                  <a:close/>
                </a:path>
              </a:pathLst>
            </a:custGeom>
            <a:solidFill>
              <a:sysClr val="window" lastClr="FFFFFF">
                <a:lumMod val="75000"/>
              </a:sysClr>
            </a:solidFill>
            <a:ln w="25400">
              <a:solidFill>
                <a:srgbClr val="4E67C8">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18" name="red">
              <a:hlinkClick r:id="rId5" action="ppaction://hlinksldjump"/>
            </p:cNvPr>
            <p:cNvSpPr>
              <a:spLocks/>
            </p:cNvSpPr>
            <p:nvPr/>
          </p:nvSpPr>
          <p:spPr bwMode="auto">
            <a:xfrm>
              <a:off x="6416264" y="1077664"/>
              <a:ext cx="1777699" cy="1626954"/>
            </a:xfrm>
            <a:custGeom>
              <a:avLst/>
              <a:gdLst>
                <a:gd name="T0" fmla="*/ 0 w 1309"/>
                <a:gd name="T1" fmla="*/ 0 h 1198"/>
                <a:gd name="T2" fmla="*/ 111 w 1309"/>
                <a:gd name="T3" fmla="*/ 8 h 1198"/>
                <a:gd name="T4" fmla="*/ 220 w 1309"/>
                <a:gd name="T5" fmla="*/ 21 h 1198"/>
                <a:gd name="T6" fmla="*/ 323 w 1309"/>
                <a:gd name="T7" fmla="*/ 41 h 1198"/>
                <a:gd name="T8" fmla="*/ 420 w 1309"/>
                <a:gd name="T9" fmla="*/ 66 h 1198"/>
                <a:gd name="T10" fmla="*/ 516 w 1309"/>
                <a:gd name="T11" fmla="*/ 93 h 1198"/>
                <a:gd name="T12" fmla="*/ 605 w 1309"/>
                <a:gd name="T13" fmla="*/ 128 h 1198"/>
                <a:gd name="T14" fmla="*/ 691 w 1309"/>
                <a:gd name="T15" fmla="*/ 165 h 1198"/>
                <a:gd name="T16" fmla="*/ 772 w 1309"/>
                <a:gd name="T17" fmla="*/ 206 h 1198"/>
                <a:gd name="T18" fmla="*/ 850 w 1309"/>
                <a:gd name="T19" fmla="*/ 251 h 1198"/>
                <a:gd name="T20" fmla="*/ 926 w 1309"/>
                <a:gd name="T21" fmla="*/ 301 h 1198"/>
                <a:gd name="T22" fmla="*/ 1064 w 1309"/>
                <a:gd name="T23" fmla="*/ 408 h 1198"/>
                <a:gd name="T24" fmla="*/ 1193 w 1309"/>
                <a:gd name="T25" fmla="*/ 527 h 1198"/>
                <a:gd name="T26" fmla="*/ 1309 w 1309"/>
                <a:gd name="T27" fmla="*/ 657 h 1198"/>
                <a:gd name="T28" fmla="*/ 1303 w 1309"/>
                <a:gd name="T29" fmla="*/ 723 h 1198"/>
                <a:gd name="T30" fmla="*/ 1278 w 1309"/>
                <a:gd name="T31" fmla="*/ 918 h 1198"/>
                <a:gd name="T32" fmla="*/ 1253 w 1309"/>
                <a:gd name="T33" fmla="*/ 1122 h 1198"/>
                <a:gd name="T34" fmla="*/ 1245 w 1309"/>
                <a:gd name="T35" fmla="*/ 1198 h 1198"/>
                <a:gd name="T36" fmla="*/ 1049 w 1309"/>
                <a:gd name="T37" fmla="*/ 1175 h 1198"/>
                <a:gd name="T38" fmla="*/ 860 w 1309"/>
                <a:gd name="T39" fmla="*/ 1149 h 1198"/>
                <a:gd name="T40" fmla="*/ 757 w 1309"/>
                <a:gd name="T41" fmla="*/ 1140 h 1198"/>
                <a:gd name="T42" fmla="*/ 739 w 1309"/>
                <a:gd name="T43" fmla="*/ 1140 h 1198"/>
                <a:gd name="T44" fmla="*/ 730 w 1309"/>
                <a:gd name="T45" fmla="*/ 1138 h 1198"/>
                <a:gd name="T46" fmla="*/ 708 w 1309"/>
                <a:gd name="T47" fmla="*/ 1116 h 1198"/>
                <a:gd name="T48" fmla="*/ 662 w 1309"/>
                <a:gd name="T49" fmla="*/ 1064 h 1198"/>
                <a:gd name="T50" fmla="*/ 632 w 1309"/>
                <a:gd name="T51" fmla="*/ 1033 h 1198"/>
                <a:gd name="T52" fmla="*/ 568 w 1309"/>
                <a:gd name="T53" fmla="*/ 976 h 1198"/>
                <a:gd name="T54" fmla="*/ 498 w 1309"/>
                <a:gd name="T55" fmla="*/ 924 h 1198"/>
                <a:gd name="T56" fmla="*/ 422 w 1309"/>
                <a:gd name="T57" fmla="*/ 879 h 1198"/>
                <a:gd name="T58" fmla="*/ 341 w 1309"/>
                <a:gd name="T59" fmla="*/ 838 h 1198"/>
                <a:gd name="T60" fmla="*/ 255 w 1309"/>
                <a:gd name="T61" fmla="*/ 805 h 1198"/>
                <a:gd name="T62" fmla="*/ 162 w 1309"/>
                <a:gd name="T63" fmla="*/ 780 h 1198"/>
                <a:gd name="T64" fmla="*/ 64 w 1309"/>
                <a:gd name="T65" fmla="*/ 760 h 1198"/>
                <a:gd name="T66" fmla="*/ 14 w 1309"/>
                <a:gd name="T67" fmla="*/ 752 h 1198"/>
                <a:gd name="T68" fmla="*/ 12 w 1309"/>
                <a:gd name="T69" fmla="*/ 751 h 1198"/>
                <a:gd name="T70" fmla="*/ 28 w 1309"/>
                <a:gd name="T71" fmla="*/ 733 h 1198"/>
                <a:gd name="T72" fmla="*/ 113 w 1309"/>
                <a:gd name="T73" fmla="*/ 647 h 1198"/>
                <a:gd name="T74" fmla="*/ 292 w 1309"/>
                <a:gd name="T75" fmla="*/ 476 h 1198"/>
                <a:gd name="T76" fmla="*/ 376 w 1309"/>
                <a:gd name="T77" fmla="*/ 389 h 1198"/>
                <a:gd name="T78" fmla="*/ 189 w 1309"/>
                <a:gd name="T79" fmla="*/ 192 h 1198"/>
                <a:gd name="T80" fmla="*/ 0 w 1309"/>
                <a:gd name="T81"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9" h="1198">
                  <a:moveTo>
                    <a:pt x="0" y="0"/>
                  </a:moveTo>
                  <a:lnTo>
                    <a:pt x="0" y="0"/>
                  </a:lnTo>
                  <a:lnTo>
                    <a:pt x="57" y="2"/>
                  </a:lnTo>
                  <a:lnTo>
                    <a:pt x="111" y="8"/>
                  </a:lnTo>
                  <a:lnTo>
                    <a:pt x="166" y="13"/>
                  </a:lnTo>
                  <a:lnTo>
                    <a:pt x="220" y="21"/>
                  </a:lnTo>
                  <a:lnTo>
                    <a:pt x="271" y="31"/>
                  </a:lnTo>
                  <a:lnTo>
                    <a:pt x="323" y="41"/>
                  </a:lnTo>
                  <a:lnTo>
                    <a:pt x="372" y="52"/>
                  </a:lnTo>
                  <a:lnTo>
                    <a:pt x="420" y="66"/>
                  </a:lnTo>
                  <a:lnTo>
                    <a:pt x="469" y="80"/>
                  </a:lnTo>
                  <a:lnTo>
                    <a:pt x="516" y="93"/>
                  </a:lnTo>
                  <a:lnTo>
                    <a:pt x="560" y="111"/>
                  </a:lnTo>
                  <a:lnTo>
                    <a:pt x="605" y="128"/>
                  </a:lnTo>
                  <a:lnTo>
                    <a:pt x="648" y="146"/>
                  </a:lnTo>
                  <a:lnTo>
                    <a:pt x="691" y="165"/>
                  </a:lnTo>
                  <a:lnTo>
                    <a:pt x="732" y="185"/>
                  </a:lnTo>
                  <a:lnTo>
                    <a:pt x="772" y="206"/>
                  </a:lnTo>
                  <a:lnTo>
                    <a:pt x="811" y="229"/>
                  </a:lnTo>
                  <a:lnTo>
                    <a:pt x="850" y="251"/>
                  </a:lnTo>
                  <a:lnTo>
                    <a:pt x="889" y="276"/>
                  </a:lnTo>
                  <a:lnTo>
                    <a:pt x="926" y="301"/>
                  </a:lnTo>
                  <a:lnTo>
                    <a:pt x="996" y="352"/>
                  </a:lnTo>
                  <a:lnTo>
                    <a:pt x="1064" y="408"/>
                  </a:lnTo>
                  <a:lnTo>
                    <a:pt x="1130" y="467"/>
                  </a:lnTo>
                  <a:lnTo>
                    <a:pt x="1193" y="527"/>
                  </a:lnTo>
                  <a:lnTo>
                    <a:pt x="1253" y="591"/>
                  </a:lnTo>
                  <a:lnTo>
                    <a:pt x="1309" y="657"/>
                  </a:lnTo>
                  <a:lnTo>
                    <a:pt x="1309" y="657"/>
                  </a:lnTo>
                  <a:lnTo>
                    <a:pt x="1303" y="723"/>
                  </a:lnTo>
                  <a:lnTo>
                    <a:pt x="1296" y="789"/>
                  </a:lnTo>
                  <a:lnTo>
                    <a:pt x="1278" y="918"/>
                  </a:lnTo>
                  <a:lnTo>
                    <a:pt x="1261" y="1052"/>
                  </a:lnTo>
                  <a:lnTo>
                    <a:pt x="1253" y="1122"/>
                  </a:lnTo>
                  <a:lnTo>
                    <a:pt x="1245" y="1198"/>
                  </a:lnTo>
                  <a:lnTo>
                    <a:pt x="1245" y="1198"/>
                  </a:lnTo>
                  <a:lnTo>
                    <a:pt x="1144" y="1186"/>
                  </a:lnTo>
                  <a:lnTo>
                    <a:pt x="1049" y="1175"/>
                  </a:lnTo>
                  <a:lnTo>
                    <a:pt x="860" y="1149"/>
                  </a:lnTo>
                  <a:lnTo>
                    <a:pt x="860" y="1149"/>
                  </a:lnTo>
                  <a:lnTo>
                    <a:pt x="809" y="1145"/>
                  </a:lnTo>
                  <a:lnTo>
                    <a:pt x="757" y="1140"/>
                  </a:lnTo>
                  <a:lnTo>
                    <a:pt x="757" y="1140"/>
                  </a:lnTo>
                  <a:lnTo>
                    <a:pt x="739" y="1140"/>
                  </a:lnTo>
                  <a:lnTo>
                    <a:pt x="730" y="1138"/>
                  </a:lnTo>
                  <a:lnTo>
                    <a:pt x="730" y="1138"/>
                  </a:lnTo>
                  <a:lnTo>
                    <a:pt x="722" y="1132"/>
                  </a:lnTo>
                  <a:lnTo>
                    <a:pt x="708" y="1116"/>
                  </a:lnTo>
                  <a:lnTo>
                    <a:pt x="691" y="1095"/>
                  </a:lnTo>
                  <a:lnTo>
                    <a:pt x="662" y="1064"/>
                  </a:lnTo>
                  <a:lnTo>
                    <a:pt x="662" y="1064"/>
                  </a:lnTo>
                  <a:lnTo>
                    <a:pt x="632" y="1033"/>
                  </a:lnTo>
                  <a:lnTo>
                    <a:pt x="599" y="1003"/>
                  </a:lnTo>
                  <a:lnTo>
                    <a:pt x="568" y="976"/>
                  </a:lnTo>
                  <a:lnTo>
                    <a:pt x="533" y="949"/>
                  </a:lnTo>
                  <a:lnTo>
                    <a:pt x="498" y="924"/>
                  </a:lnTo>
                  <a:lnTo>
                    <a:pt x="461" y="900"/>
                  </a:lnTo>
                  <a:lnTo>
                    <a:pt x="422" y="879"/>
                  </a:lnTo>
                  <a:lnTo>
                    <a:pt x="382" y="858"/>
                  </a:lnTo>
                  <a:lnTo>
                    <a:pt x="341" y="838"/>
                  </a:lnTo>
                  <a:lnTo>
                    <a:pt x="298" y="821"/>
                  </a:lnTo>
                  <a:lnTo>
                    <a:pt x="255" y="805"/>
                  </a:lnTo>
                  <a:lnTo>
                    <a:pt x="208" y="791"/>
                  </a:lnTo>
                  <a:lnTo>
                    <a:pt x="162" y="780"/>
                  </a:lnTo>
                  <a:lnTo>
                    <a:pt x="115" y="768"/>
                  </a:lnTo>
                  <a:lnTo>
                    <a:pt x="64" y="760"/>
                  </a:lnTo>
                  <a:lnTo>
                    <a:pt x="14" y="752"/>
                  </a:lnTo>
                  <a:lnTo>
                    <a:pt x="14" y="752"/>
                  </a:lnTo>
                  <a:lnTo>
                    <a:pt x="12" y="752"/>
                  </a:lnTo>
                  <a:lnTo>
                    <a:pt x="12" y="751"/>
                  </a:lnTo>
                  <a:lnTo>
                    <a:pt x="14" y="745"/>
                  </a:lnTo>
                  <a:lnTo>
                    <a:pt x="28" y="733"/>
                  </a:lnTo>
                  <a:lnTo>
                    <a:pt x="28" y="733"/>
                  </a:lnTo>
                  <a:lnTo>
                    <a:pt x="113" y="647"/>
                  </a:lnTo>
                  <a:lnTo>
                    <a:pt x="203" y="562"/>
                  </a:lnTo>
                  <a:lnTo>
                    <a:pt x="292" y="476"/>
                  </a:lnTo>
                  <a:lnTo>
                    <a:pt x="335" y="432"/>
                  </a:lnTo>
                  <a:lnTo>
                    <a:pt x="376" y="389"/>
                  </a:lnTo>
                  <a:lnTo>
                    <a:pt x="376" y="389"/>
                  </a:lnTo>
                  <a:lnTo>
                    <a:pt x="189" y="192"/>
                  </a:lnTo>
                  <a:lnTo>
                    <a:pt x="96" y="95"/>
                  </a:lnTo>
                  <a:lnTo>
                    <a:pt x="0" y="0"/>
                  </a:lnTo>
                  <a:lnTo>
                    <a:pt x="0" y="0"/>
                  </a:lnTo>
                  <a:close/>
                </a:path>
              </a:pathLst>
            </a:custGeom>
            <a:solidFill>
              <a:sysClr val="window" lastClr="FFFFFF">
                <a:lumMod val="75000"/>
              </a:sysClr>
            </a:solidFill>
            <a:ln w="25400">
              <a:solidFill>
                <a:srgbClr val="F14124">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19" name="green">
              <a:hlinkClick r:id="rId6" action="ppaction://hlinksldjump"/>
            </p:cNvPr>
            <p:cNvSpPr>
              <a:spLocks/>
            </p:cNvSpPr>
            <p:nvPr/>
          </p:nvSpPr>
          <p:spPr bwMode="auto">
            <a:xfrm>
              <a:off x="7472833" y="2062257"/>
              <a:ext cx="1262995" cy="2335861"/>
            </a:xfrm>
            <a:custGeom>
              <a:avLst/>
              <a:gdLst>
                <a:gd name="T0" fmla="*/ 930 w 930"/>
                <a:gd name="T1" fmla="*/ 996 h 1720"/>
                <a:gd name="T2" fmla="*/ 930 w 930"/>
                <a:gd name="T3" fmla="*/ 996 h 1720"/>
                <a:gd name="T4" fmla="*/ 926 w 930"/>
                <a:gd name="T5" fmla="*/ 916 h 1720"/>
                <a:gd name="T6" fmla="*/ 916 w 930"/>
                <a:gd name="T7" fmla="*/ 840 h 1720"/>
                <a:gd name="T8" fmla="*/ 907 w 930"/>
                <a:gd name="T9" fmla="*/ 769 h 1720"/>
                <a:gd name="T10" fmla="*/ 893 w 930"/>
                <a:gd name="T11" fmla="*/ 697 h 1720"/>
                <a:gd name="T12" fmla="*/ 879 w 930"/>
                <a:gd name="T13" fmla="*/ 628 h 1720"/>
                <a:gd name="T14" fmla="*/ 862 w 930"/>
                <a:gd name="T15" fmla="*/ 562 h 1720"/>
                <a:gd name="T16" fmla="*/ 842 w 930"/>
                <a:gd name="T17" fmla="*/ 498 h 1720"/>
                <a:gd name="T18" fmla="*/ 821 w 930"/>
                <a:gd name="T19" fmla="*/ 436 h 1720"/>
                <a:gd name="T20" fmla="*/ 798 w 930"/>
                <a:gd name="T21" fmla="*/ 376 h 1720"/>
                <a:gd name="T22" fmla="*/ 772 w 930"/>
                <a:gd name="T23" fmla="*/ 317 h 1720"/>
                <a:gd name="T24" fmla="*/ 745 w 930"/>
                <a:gd name="T25" fmla="*/ 261 h 1720"/>
                <a:gd name="T26" fmla="*/ 716 w 930"/>
                <a:gd name="T27" fmla="*/ 204 h 1720"/>
                <a:gd name="T28" fmla="*/ 685 w 930"/>
                <a:gd name="T29" fmla="*/ 152 h 1720"/>
                <a:gd name="T30" fmla="*/ 654 w 930"/>
                <a:gd name="T31" fmla="*/ 99 h 1720"/>
                <a:gd name="T32" fmla="*/ 621 w 930"/>
                <a:gd name="T33" fmla="*/ 49 h 1720"/>
                <a:gd name="T34" fmla="*/ 586 w 930"/>
                <a:gd name="T35" fmla="*/ 0 h 1720"/>
                <a:gd name="T36" fmla="*/ 586 w 930"/>
                <a:gd name="T37" fmla="*/ 0 h 1720"/>
                <a:gd name="T38" fmla="*/ 553 w 930"/>
                <a:gd name="T39" fmla="*/ 273 h 1720"/>
                <a:gd name="T40" fmla="*/ 516 w 930"/>
                <a:gd name="T41" fmla="*/ 541 h 1720"/>
                <a:gd name="T42" fmla="*/ 516 w 930"/>
                <a:gd name="T43" fmla="*/ 541 h 1720"/>
                <a:gd name="T44" fmla="*/ 452 w 930"/>
                <a:gd name="T45" fmla="*/ 535 h 1720"/>
                <a:gd name="T46" fmla="*/ 385 w 930"/>
                <a:gd name="T47" fmla="*/ 527 h 1720"/>
                <a:gd name="T48" fmla="*/ 255 w 930"/>
                <a:gd name="T49" fmla="*/ 512 h 1720"/>
                <a:gd name="T50" fmla="*/ 127 w 930"/>
                <a:gd name="T51" fmla="*/ 496 h 1720"/>
                <a:gd name="T52" fmla="*/ 0 w 930"/>
                <a:gd name="T53" fmla="*/ 483 h 1720"/>
                <a:gd name="T54" fmla="*/ 0 w 930"/>
                <a:gd name="T55" fmla="*/ 483 h 1720"/>
                <a:gd name="T56" fmla="*/ 28 w 930"/>
                <a:gd name="T57" fmla="*/ 523 h 1720"/>
                <a:gd name="T58" fmla="*/ 51 w 930"/>
                <a:gd name="T59" fmla="*/ 566 h 1720"/>
                <a:gd name="T60" fmla="*/ 74 w 930"/>
                <a:gd name="T61" fmla="*/ 611 h 1720"/>
                <a:gd name="T62" fmla="*/ 96 w 930"/>
                <a:gd name="T63" fmla="*/ 656 h 1720"/>
                <a:gd name="T64" fmla="*/ 113 w 930"/>
                <a:gd name="T65" fmla="*/ 704 h 1720"/>
                <a:gd name="T66" fmla="*/ 129 w 930"/>
                <a:gd name="T67" fmla="*/ 755 h 1720"/>
                <a:gd name="T68" fmla="*/ 142 w 930"/>
                <a:gd name="T69" fmla="*/ 805 h 1720"/>
                <a:gd name="T70" fmla="*/ 154 w 930"/>
                <a:gd name="T71" fmla="*/ 856 h 1720"/>
                <a:gd name="T72" fmla="*/ 164 w 930"/>
                <a:gd name="T73" fmla="*/ 909 h 1720"/>
                <a:gd name="T74" fmla="*/ 170 w 930"/>
                <a:gd name="T75" fmla="*/ 961 h 1720"/>
                <a:gd name="T76" fmla="*/ 173 w 930"/>
                <a:gd name="T77" fmla="*/ 1016 h 1720"/>
                <a:gd name="T78" fmla="*/ 173 w 930"/>
                <a:gd name="T79" fmla="*/ 1068 h 1720"/>
                <a:gd name="T80" fmla="*/ 171 w 930"/>
                <a:gd name="T81" fmla="*/ 1123 h 1720"/>
                <a:gd name="T82" fmla="*/ 168 w 930"/>
                <a:gd name="T83" fmla="*/ 1175 h 1720"/>
                <a:gd name="T84" fmla="*/ 160 w 930"/>
                <a:gd name="T85" fmla="*/ 1228 h 1720"/>
                <a:gd name="T86" fmla="*/ 150 w 930"/>
                <a:gd name="T87" fmla="*/ 1280 h 1720"/>
                <a:gd name="T88" fmla="*/ 150 w 930"/>
                <a:gd name="T89" fmla="*/ 1280 h 1720"/>
                <a:gd name="T90" fmla="*/ 218 w 930"/>
                <a:gd name="T91" fmla="*/ 1393 h 1720"/>
                <a:gd name="T92" fmla="*/ 288 w 930"/>
                <a:gd name="T93" fmla="*/ 1506 h 1720"/>
                <a:gd name="T94" fmla="*/ 356 w 930"/>
                <a:gd name="T95" fmla="*/ 1617 h 1720"/>
                <a:gd name="T96" fmla="*/ 422 w 930"/>
                <a:gd name="T97" fmla="*/ 1720 h 1720"/>
                <a:gd name="T98" fmla="*/ 422 w 930"/>
                <a:gd name="T99" fmla="*/ 1720 h 1720"/>
                <a:gd name="T100" fmla="*/ 660 w 930"/>
                <a:gd name="T101" fmla="*/ 1578 h 1720"/>
                <a:gd name="T102" fmla="*/ 778 w 930"/>
                <a:gd name="T103" fmla="*/ 1504 h 1720"/>
                <a:gd name="T104" fmla="*/ 889 w 930"/>
                <a:gd name="T105" fmla="*/ 1434 h 1720"/>
                <a:gd name="T106" fmla="*/ 889 w 930"/>
                <a:gd name="T107" fmla="*/ 1434 h 1720"/>
                <a:gd name="T108" fmla="*/ 897 w 930"/>
                <a:gd name="T109" fmla="*/ 1397 h 1720"/>
                <a:gd name="T110" fmla="*/ 905 w 930"/>
                <a:gd name="T111" fmla="*/ 1358 h 1720"/>
                <a:gd name="T112" fmla="*/ 916 w 930"/>
                <a:gd name="T113" fmla="*/ 1278 h 1720"/>
                <a:gd name="T114" fmla="*/ 924 w 930"/>
                <a:gd name="T115" fmla="*/ 1194 h 1720"/>
                <a:gd name="T116" fmla="*/ 930 w 930"/>
                <a:gd name="T117" fmla="*/ 1109 h 1720"/>
                <a:gd name="T118" fmla="*/ 930 w 930"/>
                <a:gd name="T119" fmla="*/ 996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0" h="1720">
                  <a:moveTo>
                    <a:pt x="930" y="996"/>
                  </a:moveTo>
                  <a:lnTo>
                    <a:pt x="930" y="996"/>
                  </a:lnTo>
                  <a:lnTo>
                    <a:pt x="926" y="916"/>
                  </a:lnTo>
                  <a:lnTo>
                    <a:pt x="916" y="840"/>
                  </a:lnTo>
                  <a:lnTo>
                    <a:pt x="907" y="769"/>
                  </a:lnTo>
                  <a:lnTo>
                    <a:pt x="893" y="697"/>
                  </a:lnTo>
                  <a:lnTo>
                    <a:pt x="879" y="628"/>
                  </a:lnTo>
                  <a:lnTo>
                    <a:pt x="862" y="562"/>
                  </a:lnTo>
                  <a:lnTo>
                    <a:pt x="842" y="498"/>
                  </a:lnTo>
                  <a:lnTo>
                    <a:pt x="821" y="436"/>
                  </a:lnTo>
                  <a:lnTo>
                    <a:pt x="798" y="376"/>
                  </a:lnTo>
                  <a:lnTo>
                    <a:pt x="772" y="317"/>
                  </a:lnTo>
                  <a:lnTo>
                    <a:pt x="745" y="261"/>
                  </a:lnTo>
                  <a:lnTo>
                    <a:pt x="716" y="204"/>
                  </a:lnTo>
                  <a:lnTo>
                    <a:pt x="685" y="152"/>
                  </a:lnTo>
                  <a:lnTo>
                    <a:pt x="654" y="99"/>
                  </a:lnTo>
                  <a:lnTo>
                    <a:pt x="621" y="49"/>
                  </a:lnTo>
                  <a:lnTo>
                    <a:pt x="586" y="0"/>
                  </a:lnTo>
                  <a:lnTo>
                    <a:pt x="586" y="0"/>
                  </a:lnTo>
                  <a:lnTo>
                    <a:pt x="553" y="273"/>
                  </a:lnTo>
                  <a:lnTo>
                    <a:pt x="516" y="541"/>
                  </a:lnTo>
                  <a:lnTo>
                    <a:pt x="516" y="541"/>
                  </a:lnTo>
                  <a:lnTo>
                    <a:pt x="452" y="535"/>
                  </a:lnTo>
                  <a:lnTo>
                    <a:pt x="385" y="527"/>
                  </a:lnTo>
                  <a:lnTo>
                    <a:pt x="255" y="512"/>
                  </a:lnTo>
                  <a:lnTo>
                    <a:pt x="127" y="496"/>
                  </a:lnTo>
                  <a:lnTo>
                    <a:pt x="0" y="483"/>
                  </a:lnTo>
                  <a:lnTo>
                    <a:pt x="0" y="483"/>
                  </a:lnTo>
                  <a:lnTo>
                    <a:pt x="28" y="523"/>
                  </a:lnTo>
                  <a:lnTo>
                    <a:pt x="51" y="566"/>
                  </a:lnTo>
                  <a:lnTo>
                    <a:pt x="74" y="611"/>
                  </a:lnTo>
                  <a:lnTo>
                    <a:pt x="96" y="656"/>
                  </a:lnTo>
                  <a:lnTo>
                    <a:pt x="113" y="704"/>
                  </a:lnTo>
                  <a:lnTo>
                    <a:pt x="129" y="755"/>
                  </a:lnTo>
                  <a:lnTo>
                    <a:pt x="142" y="805"/>
                  </a:lnTo>
                  <a:lnTo>
                    <a:pt x="154" y="856"/>
                  </a:lnTo>
                  <a:lnTo>
                    <a:pt x="164" y="909"/>
                  </a:lnTo>
                  <a:lnTo>
                    <a:pt x="170" y="961"/>
                  </a:lnTo>
                  <a:lnTo>
                    <a:pt x="173" y="1016"/>
                  </a:lnTo>
                  <a:lnTo>
                    <a:pt x="173" y="1068"/>
                  </a:lnTo>
                  <a:lnTo>
                    <a:pt x="171" y="1123"/>
                  </a:lnTo>
                  <a:lnTo>
                    <a:pt x="168" y="1175"/>
                  </a:lnTo>
                  <a:lnTo>
                    <a:pt x="160" y="1228"/>
                  </a:lnTo>
                  <a:lnTo>
                    <a:pt x="150" y="1280"/>
                  </a:lnTo>
                  <a:lnTo>
                    <a:pt x="150" y="1280"/>
                  </a:lnTo>
                  <a:lnTo>
                    <a:pt x="218" y="1393"/>
                  </a:lnTo>
                  <a:lnTo>
                    <a:pt x="288" y="1506"/>
                  </a:lnTo>
                  <a:lnTo>
                    <a:pt x="356" y="1617"/>
                  </a:lnTo>
                  <a:lnTo>
                    <a:pt x="422" y="1720"/>
                  </a:lnTo>
                  <a:lnTo>
                    <a:pt x="422" y="1720"/>
                  </a:lnTo>
                  <a:lnTo>
                    <a:pt x="660" y="1578"/>
                  </a:lnTo>
                  <a:lnTo>
                    <a:pt x="778" y="1504"/>
                  </a:lnTo>
                  <a:lnTo>
                    <a:pt x="889" y="1434"/>
                  </a:lnTo>
                  <a:lnTo>
                    <a:pt x="889" y="1434"/>
                  </a:lnTo>
                  <a:lnTo>
                    <a:pt x="897" y="1397"/>
                  </a:lnTo>
                  <a:lnTo>
                    <a:pt x="905" y="1358"/>
                  </a:lnTo>
                  <a:lnTo>
                    <a:pt x="916" y="1278"/>
                  </a:lnTo>
                  <a:lnTo>
                    <a:pt x="924" y="1194"/>
                  </a:lnTo>
                  <a:lnTo>
                    <a:pt x="930" y="1109"/>
                  </a:lnTo>
                  <a:lnTo>
                    <a:pt x="930" y="996"/>
                  </a:lnTo>
                  <a:close/>
                </a:path>
              </a:pathLst>
            </a:custGeom>
            <a:solidFill>
              <a:sysClr val="window" lastClr="FFFFFF">
                <a:lumMod val="75000"/>
              </a:sysClr>
            </a:solidFill>
            <a:ln w="25400">
              <a:solidFill>
                <a:srgbClr val="A7EA52">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0" name="orange">
              <a:hlinkClick r:id="rId7" action="ppaction://hlinksldjump"/>
            </p:cNvPr>
            <p:cNvSpPr>
              <a:spLocks/>
            </p:cNvSpPr>
            <p:nvPr/>
          </p:nvSpPr>
          <p:spPr bwMode="auto">
            <a:xfrm>
              <a:off x="4487820" y="1066800"/>
              <a:ext cx="2324996" cy="1468062"/>
            </a:xfrm>
            <a:custGeom>
              <a:avLst/>
              <a:gdLst>
                <a:gd name="T0" fmla="*/ 1288 w 1712"/>
                <a:gd name="T1" fmla="*/ 0 h 1081"/>
                <a:gd name="T2" fmla="*/ 1183 w 1712"/>
                <a:gd name="T3" fmla="*/ 10 h 1081"/>
                <a:gd name="T4" fmla="*/ 1082 w 1712"/>
                <a:gd name="T5" fmla="*/ 23 h 1081"/>
                <a:gd name="T6" fmla="*/ 985 w 1712"/>
                <a:gd name="T7" fmla="*/ 41 h 1081"/>
                <a:gd name="T8" fmla="*/ 889 w 1712"/>
                <a:gd name="T9" fmla="*/ 62 h 1081"/>
                <a:gd name="T10" fmla="*/ 712 w 1712"/>
                <a:gd name="T11" fmla="*/ 119 h 1081"/>
                <a:gd name="T12" fmla="*/ 549 w 1712"/>
                <a:gd name="T13" fmla="*/ 189 h 1081"/>
                <a:gd name="T14" fmla="*/ 399 w 1712"/>
                <a:gd name="T15" fmla="*/ 272 h 1081"/>
                <a:gd name="T16" fmla="*/ 261 w 1712"/>
                <a:gd name="T17" fmla="*/ 368 h 1081"/>
                <a:gd name="T18" fmla="*/ 135 w 1712"/>
                <a:gd name="T19" fmla="*/ 473 h 1081"/>
                <a:gd name="T20" fmla="*/ 20 w 1712"/>
                <a:gd name="T21" fmla="*/ 589 h 1081"/>
                <a:gd name="T22" fmla="*/ 8 w 1712"/>
                <a:gd name="T23" fmla="*/ 605 h 1081"/>
                <a:gd name="T24" fmla="*/ 0 w 1712"/>
                <a:gd name="T25" fmla="*/ 619 h 1081"/>
                <a:gd name="T26" fmla="*/ 271 w 1712"/>
                <a:gd name="T27" fmla="*/ 591 h 1081"/>
                <a:gd name="T28" fmla="*/ 541 w 1712"/>
                <a:gd name="T29" fmla="*/ 566 h 1081"/>
                <a:gd name="T30" fmla="*/ 596 w 1712"/>
                <a:gd name="T31" fmla="*/ 1081 h 1081"/>
                <a:gd name="T32" fmla="*/ 656 w 1712"/>
                <a:gd name="T33" fmla="*/ 1023 h 1081"/>
                <a:gd name="T34" fmla="*/ 720 w 1712"/>
                <a:gd name="T35" fmla="*/ 971 h 1081"/>
                <a:gd name="T36" fmla="*/ 792 w 1712"/>
                <a:gd name="T37" fmla="*/ 922 h 1081"/>
                <a:gd name="T38" fmla="*/ 868 w 1712"/>
                <a:gd name="T39" fmla="*/ 877 h 1081"/>
                <a:gd name="T40" fmla="*/ 948 w 1712"/>
                <a:gd name="T41" fmla="*/ 838 h 1081"/>
                <a:gd name="T42" fmla="*/ 1035 w 1712"/>
                <a:gd name="T43" fmla="*/ 805 h 1081"/>
                <a:gd name="T44" fmla="*/ 1129 w 1712"/>
                <a:gd name="T45" fmla="*/ 780 h 1081"/>
                <a:gd name="T46" fmla="*/ 1226 w 1712"/>
                <a:gd name="T47" fmla="*/ 764 h 1081"/>
                <a:gd name="T48" fmla="*/ 1257 w 1712"/>
                <a:gd name="T49" fmla="*/ 760 h 1081"/>
                <a:gd name="T50" fmla="*/ 1323 w 1712"/>
                <a:gd name="T51" fmla="*/ 759 h 1081"/>
                <a:gd name="T52" fmla="*/ 1341 w 1712"/>
                <a:gd name="T53" fmla="*/ 757 h 1081"/>
                <a:gd name="T54" fmla="*/ 1364 w 1712"/>
                <a:gd name="T55" fmla="*/ 739 h 1081"/>
                <a:gd name="T56" fmla="*/ 1389 w 1712"/>
                <a:gd name="T57" fmla="*/ 714 h 1081"/>
                <a:gd name="T58" fmla="*/ 1551 w 1712"/>
                <a:gd name="T59" fmla="*/ 556 h 1081"/>
                <a:gd name="T60" fmla="*/ 1671 w 1712"/>
                <a:gd name="T61" fmla="*/ 438 h 1081"/>
                <a:gd name="T62" fmla="*/ 1712 w 1712"/>
                <a:gd name="T63" fmla="*/ 399 h 1081"/>
                <a:gd name="T64" fmla="*/ 1521 w 1712"/>
                <a:gd name="T65" fmla="*/ 198 h 1081"/>
                <a:gd name="T66" fmla="*/ 1331 w 1712"/>
                <a:gd name="T67" fmla="*/ 0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2" h="1081">
                  <a:moveTo>
                    <a:pt x="1288" y="0"/>
                  </a:moveTo>
                  <a:lnTo>
                    <a:pt x="1288" y="0"/>
                  </a:lnTo>
                  <a:lnTo>
                    <a:pt x="1236" y="4"/>
                  </a:lnTo>
                  <a:lnTo>
                    <a:pt x="1183" y="10"/>
                  </a:lnTo>
                  <a:lnTo>
                    <a:pt x="1132" y="16"/>
                  </a:lnTo>
                  <a:lnTo>
                    <a:pt x="1082" y="23"/>
                  </a:lnTo>
                  <a:lnTo>
                    <a:pt x="1033" y="31"/>
                  </a:lnTo>
                  <a:lnTo>
                    <a:pt x="985" y="41"/>
                  </a:lnTo>
                  <a:lnTo>
                    <a:pt x="936" y="51"/>
                  </a:lnTo>
                  <a:lnTo>
                    <a:pt x="889" y="62"/>
                  </a:lnTo>
                  <a:lnTo>
                    <a:pt x="800" y="89"/>
                  </a:lnTo>
                  <a:lnTo>
                    <a:pt x="712" y="119"/>
                  </a:lnTo>
                  <a:lnTo>
                    <a:pt x="631" y="152"/>
                  </a:lnTo>
                  <a:lnTo>
                    <a:pt x="549" y="189"/>
                  </a:lnTo>
                  <a:lnTo>
                    <a:pt x="473" y="228"/>
                  </a:lnTo>
                  <a:lnTo>
                    <a:pt x="399" y="272"/>
                  </a:lnTo>
                  <a:lnTo>
                    <a:pt x="329" y="317"/>
                  </a:lnTo>
                  <a:lnTo>
                    <a:pt x="261" y="368"/>
                  </a:lnTo>
                  <a:lnTo>
                    <a:pt x="197" y="418"/>
                  </a:lnTo>
                  <a:lnTo>
                    <a:pt x="135" y="473"/>
                  </a:lnTo>
                  <a:lnTo>
                    <a:pt x="76" y="531"/>
                  </a:lnTo>
                  <a:lnTo>
                    <a:pt x="20" y="589"/>
                  </a:lnTo>
                  <a:lnTo>
                    <a:pt x="20" y="589"/>
                  </a:lnTo>
                  <a:lnTo>
                    <a:pt x="8" y="605"/>
                  </a:lnTo>
                  <a:lnTo>
                    <a:pt x="2" y="613"/>
                  </a:lnTo>
                  <a:lnTo>
                    <a:pt x="0" y="619"/>
                  </a:lnTo>
                  <a:lnTo>
                    <a:pt x="0" y="619"/>
                  </a:lnTo>
                  <a:lnTo>
                    <a:pt x="271" y="591"/>
                  </a:lnTo>
                  <a:lnTo>
                    <a:pt x="541" y="566"/>
                  </a:lnTo>
                  <a:lnTo>
                    <a:pt x="541" y="566"/>
                  </a:lnTo>
                  <a:lnTo>
                    <a:pt x="596" y="1081"/>
                  </a:lnTo>
                  <a:lnTo>
                    <a:pt x="596" y="1081"/>
                  </a:lnTo>
                  <a:lnTo>
                    <a:pt x="625" y="1052"/>
                  </a:lnTo>
                  <a:lnTo>
                    <a:pt x="656" y="1023"/>
                  </a:lnTo>
                  <a:lnTo>
                    <a:pt x="687" y="996"/>
                  </a:lnTo>
                  <a:lnTo>
                    <a:pt x="720" y="971"/>
                  </a:lnTo>
                  <a:lnTo>
                    <a:pt x="755" y="945"/>
                  </a:lnTo>
                  <a:lnTo>
                    <a:pt x="792" y="922"/>
                  </a:lnTo>
                  <a:lnTo>
                    <a:pt x="829" y="899"/>
                  </a:lnTo>
                  <a:lnTo>
                    <a:pt x="868" y="877"/>
                  </a:lnTo>
                  <a:lnTo>
                    <a:pt x="907" y="856"/>
                  </a:lnTo>
                  <a:lnTo>
                    <a:pt x="948" y="838"/>
                  </a:lnTo>
                  <a:lnTo>
                    <a:pt x="990" y="821"/>
                  </a:lnTo>
                  <a:lnTo>
                    <a:pt x="1035" y="805"/>
                  </a:lnTo>
                  <a:lnTo>
                    <a:pt x="1082" y="792"/>
                  </a:lnTo>
                  <a:lnTo>
                    <a:pt x="1129" y="780"/>
                  </a:lnTo>
                  <a:lnTo>
                    <a:pt x="1175" y="770"/>
                  </a:lnTo>
                  <a:lnTo>
                    <a:pt x="1226" y="764"/>
                  </a:lnTo>
                  <a:lnTo>
                    <a:pt x="1226" y="764"/>
                  </a:lnTo>
                  <a:lnTo>
                    <a:pt x="1257" y="760"/>
                  </a:lnTo>
                  <a:lnTo>
                    <a:pt x="1292" y="759"/>
                  </a:lnTo>
                  <a:lnTo>
                    <a:pt x="1323" y="759"/>
                  </a:lnTo>
                  <a:lnTo>
                    <a:pt x="1341" y="757"/>
                  </a:lnTo>
                  <a:lnTo>
                    <a:pt x="1341" y="757"/>
                  </a:lnTo>
                  <a:lnTo>
                    <a:pt x="1350" y="751"/>
                  </a:lnTo>
                  <a:lnTo>
                    <a:pt x="1364" y="739"/>
                  </a:lnTo>
                  <a:lnTo>
                    <a:pt x="1389" y="714"/>
                  </a:lnTo>
                  <a:lnTo>
                    <a:pt x="1389" y="714"/>
                  </a:lnTo>
                  <a:lnTo>
                    <a:pt x="1471" y="636"/>
                  </a:lnTo>
                  <a:lnTo>
                    <a:pt x="1551" y="556"/>
                  </a:lnTo>
                  <a:lnTo>
                    <a:pt x="1630" y="477"/>
                  </a:lnTo>
                  <a:lnTo>
                    <a:pt x="1671" y="438"/>
                  </a:lnTo>
                  <a:lnTo>
                    <a:pt x="1712" y="399"/>
                  </a:lnTo>
                  <a:lnTo>
                    <a:pt x="1712" y="399"/>
                  </a:lnTo>
                  <a:lnTo>
                    <a:pt x="1619" y="298"/>
                  </a:lnTo>
                  <a:lnTo>
                    <a:pt x="1521" y="198"/>
                  </a:lnTo>
                  <a:lnTo>
                    <a:pt x="1426" y="99"/>
                  </a:lnTo>
                  <a:lnTo>
                    <a:pt x="1331" y="0"/>
                  </a:lnTo>
                  <a:lnTo>
                    <a:pt x="1288" y="0"/>
                  </a:lnTo>
                  <a:close/>
                </a:path>
              </a:pathLst>
            </a:custGeom>
            <a:solidFill>
              <a:sysClr val="window" lastClr="FFFFFF">
                <a:lumMod val="75000"/>
              </a:sysClr>
            </a:solidFill>
            <a:ln w="25400">
              <a:solidFill>
                <a:srgbClr val="FF8021">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1" name="lightblue">
              <a:hlinkClick r:id="rId8" action="ppaction://hlinksldjump"/>
            </p:cNvPr>
            <p:cNvSpPr>
              <a:spLocks/>
            </p:cNvSpPr>
            <p:nvPr/>
          </p:nvSpPr>
          <p:spPr bwMode="auto">
            <a:xfrm>
              <a:off x="3886200" y="1927809"/>
              <a:ext cx="1333614" cy="2004495"/>
            </a:xfrm>
            <a:custGeom>
              <a:avLst/>
              <a:gdLst>
                <a:gd name="T0" fmla="*/ 2 w 982"/>
                <a:gd name="T1" fmla="*/ 1208 h 1476"/>
                <a:gd name="T2" fmla="*/ 14 w 982"/>
                <a:gd name="T3" fmla="*/ 1346 h 1476"/>
                <a:gd name="T4" fmla="*/ 29 w 982"/>
                <a:gd name="T5" fmla="*/ 1447 h 1476"/>
                <a:gd name="T6" fmla="*/ 37 w 982"/>
                <a:gd name="T7" fmla="*/ 1476 h 1476"/>
                <a:gd name="T8" fmla="*/ 259 w 982"/>
                <a:gd name="T9" fmla="*/ 1132 h 1476"/>
                <a:gd name="T10" fmla="*/ 333 w 982"/>
                <a:gd name="T11" fmla="*/ 1019 h 1476"/>
                <a:gd name="T12" fmla="*/ 770 w 982"/>
                <a:gd name="T13" fmla="*/ 1301 h 1476"/>
                <a:gd name="T14" fmla="*/ 764 w 982"/>
                <a:gd name="T15" fmla="*/ 1247 h 1476"/>
                <a:gd name="T16" fmla="*/ 760 w 982"/>
                <a:gd name="T17" fmla="*/ 1138 h 1476"/>
                <a:gd name="T18" fmla="*/ 768 w 982"/>
                <a:gd name="T19" fmla="*/ 1029 h 1476"/>
                <a:gd name="T20" fmla="*/ 788 w 982"/>
                <a:gd name="T21" fmla="*/ 922 h 1476"/>
                <a:gd name="T22" fmla="*/ 817 w 982"/>
                <a:gd name="T23" fmla="*/ 819 h 1476"/>
                <a:gd name="T24" fmla="*/ 854 w 982"/>
                <a:gd name="T25" fmla="*/ 722 h 1476"/>
                <a:gd name="T26" fmla="*/ 901 w 982"/>
                <a:gd name="T27" fmla="*/ 632 h 1476"/>
                <a:gd name="T28" fmla="*/ 953 w 982"/>
                <a:gd name="T29" fmla="*/ 550 h 1476"/>
                <a:gd name="T30" fmla="*/ 982 w 982"/>
                <a:gd name="T31" fmla="*/ 514 h 1476"/>
                <a:gd name="T32" fmla="*/ 953 w 982"/>
                <a:gd name="T33" fmla="*/ 253 h 1476"/>
                <a:gd name="T34" fmla="*/ 924 w 982"/>
                <a:gd name="T35" fmla="*/ 0 h 1476"/>
                <a:gd name="T36" fmla="*/ 796 w 982"/>
                <a:gd name="T37" fmla="*/ 14 h 1476"/>
                <a:gd name="T38" fmla="*/ 548 w 982"/>
                <a:gd name="T39" fmla="*/ 35 h 1476"/>
                <a:gd name="T40" fmla="*/ 414 w 982"/>
                <a:gd name="T41" fmla="*/ 49 h 1476"/>
                <a:gd name="T42" fmla="*/ 381 w 982"/>
                <a:gd name="T43" fmla="*/ 55 h 1476"/>
                <a:gd name="T44" fmla="*/ 373 w 982"/>
                <a:gd name="T45" fmla="*/ 60 h 1476"/>
                <a:gd name="T46" fmla="*/ 342 w 982"/>
                <a:gd name="T47" fmla="*/ 101 h 1476"/>
                <a:gd name="T48" fmla="*/ 307 w 982"/>
                <a:gd name="T49" fmla="*/ 158 h 1476"/>
                <a:gd name="T50" fmla="*/ 257 w 982"/>
                <a:gd name="T51" fmla="*/ 237 h 1476"/>
                <a:gd name="T52" fmla="*/ 208 w 982"/>
                <a:gd name="T53" fmla="*/ 321 h 1476"/>
                <a:gd name="T54" fmla="*/ 165 w 982"/>
                <a:gd name="T55" fmla="*/ 410 h 1476"/>
                <a:gd name="T56" fmla="*/ 126 w 982"/>
                <a:gd name="T57" fmla="*/ 504 h 1476"/>
                <a:gd name="T58" fmla="*/ 91 w 982"/>
                <a:gd name="T59" fmla="*/ 601 h 1476"/>
                <a:gd name="T60" fmla="*/ 60 w 982"/>
                <a:gd name="T61" fmla="*/ 702 h 1476"/>
                <a:gd name="T62" fmla="*/ 37 w 982"/>
                <a:gd name="T63" fmla="*/ 809 h 1476"/>
                <a:gd name="T64" fmla="*/ 19 w 982"/>
                <a:gd name="T65" fmla="*/ 920 h 1476"/>
                <a:gd name="T66" fmla="*/ 14 w 982"/>
                <a:gd name="T67" fmla="*/ 976 h 1476"/>
                <a:gd name="T68" fmla="*/ 0 w 982"/>
                <a:gd name="T69" fmla="*/ 1134 h 1476"/>
                <a:gd name="T70" fmla="*/ 2 w 982"/>
                <a:gd name="T71" fmla="*/ 1208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2" h="1476">
                  <a:moveTo>
                    <a:pt x="2" y="1208"/>
                  </a:moveTo>
                  <a:lnTo>
                    <a:pt x="2" y="1208"/>
                  </a:lnTo>
                  <a:lnTo>
                    <a:pt x="8" y="1278"/>
                  </a:lnTo>
                  <a:lnTo>
                    <a:pt x="14" y="1346"/>
                  </a:lnTo>
                  <a:lnTo>
                    <a:pt x="23" y="1414"/>
                  </a:lnTo>
                  <a:lnTo>
                    <a:pt x="29" y="1447"/>
                  </a:lnTo>
                  <a:lnTo>
                    <a:pt x="37" y="1476"/>
                  </a:lnTo>
                  <a:lnTo>
                    <a:pt x="37" y="1476"/>
                  </a:lnTo>
                  <a:lnTo>
                    <a:pt x="185" y="1245"/>
                  </a:lnTo>
                  <a:lnTo>
                    <a:pt x="259" y="1132"/>
                  </a:lnTo>
                  <a:lnTo>
                    <a:pt x="333" y="1019"/>
                  </a:lnTo>
                  <a:lnTo>
                    <a:pt x="333" y="1019"/>
                  </a:lnTo>
                  <a:lnTo>
                    <a:pt x="554" y="1163"/>
                  </a:lnTo>
                  <a:lnTo>
                    <a:pt x="770" y="1301"/>
                  </a:lnTo>
                  <a:lnTo>
                    <a:pt x="770" y="1301"/>
                  </a:lnTo>
                  <a:lnTo>
                    <a:pt x="764" y="1247"/>
                  </a:lnTo>
                  <a:lnTo>
                    <a:pt x="760" y="1192"/>
                  </a:lnTo>
                  <a:lnTo>
                    <a:pt x="760" y="1138"/>
                  </a:lnTo>
                  <a:lnTo>
                    <a:pt x="762" y="1083"/>
                  </a:lnTo>
                  <a:lnTo>
                    <a:pt x="768" y="1029"/>
                  </a:lnTo>
                  <a:lnTo>
                    <a:pt x="778" y="975"/>
                  </a:lnTo>
                  <a:lnTo>
                    <a:pt x="788" y="922"/>
                  </a:lnTo>
                  <a:lnTo>
                    <a:pt x="801" y="871"/>
                  </a:lnTo>
                  <a:lnTo>
                    <a:pt x="817" y="819"/>
                  </a:lnTo>
                  <a:lnTo>
                    <a:pt x="834" y="770"/>
                  </a:lnTo>
                  <a:lnTo>
                    <a:pt x="854" y="722"/>
                  </a:lnTo>
                  <a:lnTo>
                    <a:pt x="877" y="677"/>
                  </a:lnTo>
                  <a:lnTo>
                    <a:pt x="901" y="632"/>
                  </a:lnTo>
                  <a:lnTo>
                    <a:pt x="926" y="591"/>
                  </a:lnTo>
                  <a:lnTo>
                    <a:pt x="953" y="550"/>
                  </a:lnTo>
                  <a:lnTo>
                    <a:pt x="982" y="514"/>
                  </a:lnTo>
                  <a:lnTo>
                    <a:pt x="982" y="514"/>
                  </a:lnTo>
                  <a:lnTo>
                    <a:pt x="967" y="383"/>
                  </a:lnTo>
                  <a:lnTo>
                    <a:pt x="953" y="253"/>
                  </a:lnTo>
                  <a:lnTo>
                    <a:pt x="939" y="125"/>
                  </a:lnTo>
                  <a:lnTo>
                    <a:pt x="924" y="0"/>
                  </a:lnTo>
                  <a:lnTo>
                    <a:pt x="924" y="0"/>
                  </a:lnTo>
                  <a:lnTo>
                    <a:pt x="796" y="14"/>
                  </a:lnTo>
                  <a:lnTo>
                    <a:pt x="673" y="23"/>
                  </a:lnTo>
                  <a:lnTo>
                    <a:pt x="548" y="35"/>
                  </a:lnTo>
                  <a:lnTo>
                    <a:pt x="414" y="49"/>
                  </a:lnTo>
                  <a:lnTo>
                    <a:pt x="414" y="49"/>
                  </a:lnTo>
                  <a:lnTo>
                    <a:pt x="395" y="53"/>
                  </a:lnTo>
                  <a:lnTo>
                    <a:pt x="381" y="55"/>
                  </a:lnTo>
                  <a:lnTo>
                    <a:pt x="381" y="55"/>
                  </a:lnTo>
                  <a:lnTo>
                    <a:pt x="373" y="60"/>
                  </a:lnTo>
                  <a:lnTo>
                    <a:pt x="364" y="72"/>
                  </a:lnTo>
                  <a:lnTo>
                    <a:pt x="342" y="101"/>
                  </a:lnTo>
                  <a:lnTo>
                    <a:pt x="307" y="158"/>
                  </a:lnTo>
                  <a:lnTo>
                    <a:pt x="307" y="158"/>
                  </a:lnTo>
                  <a:lnTo>
                    <a:pt x="282" y="197"/>
                  </a:lnTo>
                  <a:lnTo>
                    <a:pt x="257" y="237"/>
                  </a:lnTo>
                  <a:lnTo>
                    <a:pt x="231" y="278"/>
                  </a:lnTo>
                  <a:lnTo>
                    <a:pt x="208" y="321"/>
                  </a:lnTo>
                  <a:lnTo>
                    <a:pt x="187" y="366"/>
                  </a:lnTo>
                  <a:lnTo>
                    <a:pt x="165" y="410"/>
                  </a:lnTo>
                  <a:lnTo>
                    <a:pt x="144" y="455"/>
                  </a:lnTo>
                  <a:lnTo>
                    <a:pt x="126" y="504"/>
                  </a:lnTo>
                  <a:lnTo>
                    <a:pt x="107" y="550"/>
                  </a:lnTo>
                  <a:lnTo>
                    <a:pt x="91" y="601"/>
                  </a:lnTo>
                  <a:lnTo>
                    <a:pt x="76" y="652"/>
                  </a:lnTo>
                  <a:lnTo>
                    <a:pt x="60" y="702"/>
                  </a:lnTo>
                  <a:lnTo>
                    <a:pt x="49" y="755"/>
                  </a:lnTo>
                  <a:lnTo>
                    <a:pt x="37" y="809"/>
                  </a:lnTo>
                  <a:lnTo>
                    <a:pt x="27" y="864"/>
                  </a:lnTo>
                  <a:lnTo>
                    <a:pt x="19" y="920"/>
                  </a:lnTo>
                  <a:lnTo>
                    <a:pt x="19" y="920"/>
                  </a:lnTo>
                  <a:lnTo>
                    <a:pt x="14" y="976"/>
                  </a:lnTo>
                  <a:lnTo>
                    <a:pt x="6" y="1050"/>
                  </a:lnTo>
                  <a:lnTo>
                    <a:pt x="0" y="1134"/>
                  </a:lnTo>
                  <a:lnTo>
                    <a:pt x="0" y="1173"/>
                  </a:lnTo>
                  <a:lnTo>
                    <a:pt x="2" y="1208"/>
                  </a:lnTo>
                  <a:lnTo>
                    <a:pt x="2" y="1208"/>
                  </a:lnTo>
                  <a:close/>
                </a:path>
              </a:pathLst>
            </a:custGeom>
            <a:solidFill>
              <a:sysClr val="window" lastClr="FFFFFF">
                <a:lumMod val="75000"/>
              </a:sysClr>
            </a:solidFill>
            <a:ln w="25400">
              <a:solidFill>
                <a:srgbClr val="B4DCFA">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2" name="teal">
              <a:hlinkClick r:id="rId9" action="ppaction://hlinksldjump"/>
            </p:cNvPr>
            <p:cNvSpPr>
              <a:spLocks/>
            </p:cNvSpPr>
            <p:nvPr/>
          </p:nvSpPr>
          <p:spPr bwMode="auto">
            <a:xfrm>
              <a:off x="5048698" y="4748498"/>
              <a:ext cx="2221784" cy="1167930"/>
            </a:xfrm>
            <a:custGeom>
              <a:avLst/>
              <a:gdLst>
                <a:gd name="T0" fmla="*/ 990 w 1636"/>
                <a:gd name="T1" fmla="*/ 860 h 860"/>
                <a:gd name="T2" fmla="*/ 1169 w 1636"/>
                <a:gd name="T3" fmla="*/ 842 h 860"/>
                <a:gd name="T4" fmla="*/ 1336 w 1636"/>
                <a:gd name="T5" fmla="*/ 811 h 860"/>
                <a:gd name="T6" fmla="*/ 1492 w 1636"/>
                <a:gd name="T7" fmla="*/ 769 h 860"/>
                <a:gd name="T8" fmla="*/ 1636 w 1636"/>
                <a:gd name="T9" fmla="*/ 714 h 860"/>
                <a:gd name="T10" fmla="*/ 1571 w 1636"/>
                <a:gd name="T11" fmla="*/ 689 h 860"/>
                <a:gd name="T12" fmla="*/ 1375 w 1636"/>
                <a:gd name="T13" fmla="*/ 615 h 860"/>
                <a:gd name="T14" fmla="*/ 1126 w 1636"/>
                <a:gd name="T15" fmla="*/ 524 h 860"/>
                <a:gd name="T16" fmla="*/ 1167 w 1636"/>
                <a:gd name="T17" fmla="*/ 397 h 860"/>
                <a:gd name="T18" fmla="*/ 1254 w 1636"/>
                <a:gd name="T19" fmla="*/ 158 h 860"/>
                <a:gd name="T20" fmla="*/ 1297 w 1636"/>
                <a:gd name="T21" fmla="*/ 37 h 860"/>
                <a:gd name="T22" fmla="*/ 1204 w 1636"/>
                <a:gd name="T23" fmla="*/ 66 h 860"/>
                <a:gd name="T24" fmla="*/ 1103 w 1636"/>
                <a:gd name="T25" fmla="*/ 88 h 860"/>
                <a:gd name="T26" fmla="*/ 998 w 1636"/>
                <a:gd name="T27" fmla="*/ 98 h 860"/>
                <a:gd name="T28" fmla="*/ 891 w 1636"/>
                <a:gd name="T29" fmla="*/ 100 h 860"/>
                <a:gd name="T30" fmla="*/ 782 w 1636"/>
                <a:gd name="T31" fmla="*/ 90 h 860"/>
                <a:gd name="T32" fmla="*/ 679 w 1636"/>
                <a:gd name="T33" fmla="*/ 70 h 860"/>
                <a:gd name="T34" fmla="*/ 579 w 1636"/>
                <a:gd name="T35" fmla="*/ 41 h 860"/>
                <a:gd name="T36" fmla="*/ 490 w 1636"/>
                <a:gd name="T37" fmla="*/ 0 h 860"/>
                <a:gd name="T38" fmla="*/ 459 w 1636"/>
                <a:gd name="T39" fmla="*/ 12 h 860"/>
                <a:gd name="T40" fmla="*/ 362 w 1636"/>
                <a:gd name="T41" fmla="*/ 47 h 860"/>
                <a:gd name="T42" fmla="*/ 268 w 1636"/>
                <a:gd name="T43" fmla="*/ 80 h 860"/>
                <a:gd name="T44" fmla="*/ 91 w 1636"/>
                <a:gd name="T45" fmla="*/ 138 h 860"/>
                <a:gd name="T46" fmla="*/ 0 w 1636"/>
                <a:gd name="T47" fmla="*/ 171 h 860"/>
                <a:gd name="T48" fmla="*/ 173 w 1636"/>
                <a:gd name="T49" fmla="*/ 687 h 860"/>
                <a:gd name="T50" fmla="*/ 237 w 1636"/>
                <a:gd name="T51" fmla="*/ 716 h 860"/>
                <a:gd name="T52" fmla="*/ 375 w 1636"/>
                <a:gd name="T53" fmla="*/ 769 h 860"/>
                <a:gd name="T54" fmla="*/ 525 w 1636"/>
                <a:gd name="T55" fmla="*/ 811 h 860"/>
                <a:gd name="T56" fmla="*/ 686 w 1636"/>
                <a:gd name="T57" fmla="*/ 841 h 860"/>
                <a:gd name="T58" fmla="*/ 774 w 1636"/>
                <a:gd name="T59" fmla="*/ 850 h 860"/>
                <a:gd name="T60" fmla="*/ 854 w 1636"/>
                <a:gd name="T61" fmla="*/ 856 h 860"/>
                <a:gd name="T62" fmla="*/ 990 w 1636"/>
                <a:gd name="T63"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6" h="860">
                  <a:moveTo>
                    <a:pt x="990" y="860"/>
                  </a:moveTo>
                  <a:lnTo>
                    <a:pt x="990" y="860"/>
                  </a:lnTo>
                  <a:lnTo>
                    <a:pt x="1079" y="852"/>
                  </a:lnTo>
                  <a:lnTo>
                    <a:pt x="1169" y="842"/>
                  </a:lnTo>
                  <a:lnTo>
                    <a:pt x="1252" y="829"/>
                  </a:lnTo>
                  <a:lnTo>
                    <a:pt x="1336" y="811"/>
                  </a:lnTo>
                  <a:lnTo>
                    <a:pt x="1414" y="792"/>
                  </a:lnTo>
                  <a:lnTo>
                    <a:pt x="1492" y="769"/>
                  </a:lnTo>
                  <a:lnTo>
                    <a:pt x="1566" y="743"/>
                  </a:lnTo>
                  <a:lnTo>
                    <a:pt x="1636" y="714"/>
                  </a:lnTo>
                  <a:lnTo>
                    <a:pt x="1636" y="714"/>
                  </a:lnTo>
                  <a:lnTo>
                    <a:pt x="1571" y="689"/>
                  </a:lnTo>
                  <a:lnTo>
                    <a:pt x="1507" y="664"/>
                  </a:lnTo>
                  <a:lnTo>
                    <a:pt x="1375" y="615"/>
                  </a:lnTo>
                  <a:lnTo>
                    <a:pt x="1245" y="568"/>
                  </a:lnTo>
                  <a:lnTo>
                    <a:pt x="1126" y="524"/>
                  </a:lnTo>
                  <a:lnTo>
                    <a:pt x="1126" y="524"/>
                  </a:lnTo>
                  <a:lnTo>
                    <a:pt x="1167" y="397"/>
                  </a:lnTo>
                  <a:lnTo>
                    <a:pt x="1212" y="277"/>
                  </a:lnTo>
                  <a:lnTo>
                    <a:pt x="1254" y="158"/>
                  </a:lnTo>
                  <a:lnTo>
                    <a:pt x="1297" y="37"/>
                  </a:lnTo>
                  <a:lnTo>
                    <a:pt x="1297" y="37"/>
                  </a:lnTo>
                  <a:lnTo>
                    <a:pt x="1250" y="53"/>
                  </a:lnTo>
                  <a:lnTo>
                    <a:pt x="1204" y="66"/>
                  </a:lnTo>
                  <a:lnTo>
                    <a:pt x="1153" y="78"/>
                  </a:lnTo>
                  <a:lnTo>
                    <a:pt x="1103" y="88"/>
                  </a:lnTo>
                  <a:lnTo>
                    <a:pt x="1050" y="94"/>
                  </a:lnTo>
                  <a:lnTo>
                    <a:pt x="998" y="98"/>
                  </a:lnTo>
                  <a:lnTo>
                    <a:pt x="943" y="100"/>
                  </a:lnTo>
                  <a:lnTo>
                    <a:pt x="891" y="100"/>
                  </a:lnTo>
                  <a:lnTo>
                    <a:pt x="836" y="96"/>
                  </a:lnTo>
                  <a:lnTo>
                    <a:pt x="782" y="90"/>
                  </a:lnTo>
                  <a:lnTo>
                    <a:pt x="729" y="82"/>
                  </a:lnTo>
                  <a:lnTo>
                    <a:pt x="679" y="70"/>
                  </a:lnTo>
                  <a:lnTo>
                    <a:pt x="628" y="57"/>
                  </a:lnTo>
                  <a:lnTo>
                    <a:pt x="579" y="41"/>
                  </a:lnTo>
                  <a:lnTo>
                    <a:pt x="535" y="22"/>
                  </a:lnTo>
                  <a:lnTo>
                    <a:pt x="490" y="0"/>
                  </a:lnTo>
                  <a:lnTo>
                    <a:pt x="490" y="0"/>
                  </a:lnTo>
                  <a:lnTo>
                    <a:pt x="459" y="12"/>
                  </a:lnTo>
                  <a:lnTo>
                    <a:pt x="428" y="24"/>
                  </a:lnTo>
                  <a:lnTo>
                    <a:pt x="362" y="47"/>
                  </a:lnTo>
                  <a:lnTo>
                    <a:pt x="362" y="47"/>
                  </a:lnTo>
                  <a:lnTo>
                    <a:pt x="268" y="80"/>
                  </a:lnTo>
                  <a:lnTo>
                    <a:pt x="179" y="109"/>
                  </a:lnTo>
                  <a:lnTo>
                    <a:pt x="91" y="138"/>
                  </a:lnTo>
                  <a:lnTo>
                    <a:pt x="0" y="171"/>
                  </a:lnTo>
                  <a:lnTo>
                    <a:pt x="0" y="171"/>
                  </a:lnTo>
                  <a:lnTo>
                    <a:pt x="85" y="424"/>
                  </a:lnTo>
                  <a:lnTo>
                    <a:pt x="173" y="687"/>
                  </a:lnTo>
                  <a:lnTo>
                    <a:pt x="173" y="687"/>
                  </a:lnTo>
                  <a:lnTo>
                    <a:pt x="237" y="716"/>
                  </a:lnTo>
                  <a:lnTo>
                    <a:pt x="305" y="743"/>
                  </a:lnTo>
                  <a:lnTo>
                    <a:pt x="375" y="769"/>
                  </a:lnTo>
                  <a:lnTo>
                    <a:pt x="447" y="792"/>
                  </a:lnTo>
                  <a:lnTo>
                    <a:pt x="525" y="811"/>
                  </a:lnTo>
                  <a:lnTo>
                    <a:pt x="603" y="827"/>
                  </a:lnTo>
                  <a:lnTo>
                    <a:pt x="686" y="841"/>
                  </a:lnTo>
                  <a:lnTo>
                    <a:pt x="774" y="850"/>
                  </a:lnTo>
                  <a:lnTo>
                    <a:pt x="774" y="850"/>
                  </a:lnTo>
                  <a:lnTo>
                    <a:pt x="828" y="854"/>
                  </a:lnTo>
                  <a:lnTo>
                    <a:pt x="854" y="856"/>
                  </a:lnTo>
                  <a:lnTo>
                    <a:pt x="875" y="860"/>
                  </a:lnTo>
                  <a:lnTo>
                    <a:pt x="990" y="860"/>
                  </a:lnTo>
                  <a:close/>
                </a:path>
              </a:pathLst>
            </a:custGeom>
            <a:solidFill>
              <a:sysClr val="window" lastClr="FFFFFF">
                <a:lumMod val="75000"/>
              </a:sysClr>
            </a:solidFill>
            <a:ln w="25400">
              <a:solidFill>
                <a:srgbClr val="5DCEAF">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3" name="Teal">
              <a:hlinkClick r:id="rId10" action="ppaction://hlinksldjump"/>
            </p:cNvPr>
            <p:cNvSpPr/>
            <p:nvPr/>
          </p:nvSpPr>
          <p:spPr>
            <a:xfrm rot="10800000" flipH="1" flipV="1">
              <a:off x="5075617" y="2247468"/>
              <a:ext cx="2465532" cy="2465837"/>
            </a:xfrm>
            <a:prstGeom prst="ellipse">
              <a:avLst/>
            </a:prstGeom>
            <a:solidFill>
              <a:sysClr val="window" lastClr="FFFFFF">
                <a:lumMod val="75000"/>
              </a:sysClr>
            </a:solidFill>
            <a:ln w="25400" cap="flat" cmpd="sng" algn="ctr">
              <a:solidFill>
                <a:srgbClr val="5ECCF3">
                  <a:lumMod val="50000"/>
                </a:srgbClr>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04669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438150"/>
            <a:ext cx="6629400" cy="975816"/>
          </a:xfrm>
        </p:spPr>
        <p:txBody>
          <a:bodyPr>
            <a:normAutofit/>
          </a:bodyPr>
          <a:lstStyle/>
          <a:p>
            <a:pPr algn="ctr"/>
            <a:r>
              <a:rPr lang="en-US" sz="3400" dirty="0" smtClean="0"/>
              <a:t>Human</a:t>
            </a:r>
            <a:endParaRPr lang="en-US" sz="3400" dirty="0"/>
          </a:p>
        </p:txBody>
      </p:sp>
      <p:sp>
        <p:nvSpPr>
          <p:cNvPr id="5" name="Text Placeholder 4"/>
          <p:cNvSpPr>
            <a:spLocks noGrp="1"/>
          </p:cNvSpPr>
          <p:nvPr>
            <p:ph type="body" idx="1"/>
          </p:nvPr>
        </p:nvSpPr>
        <p:spPr>
          <a:xfrm>
            <a:off x="76200" y="4022124"/>
            <a:ext cx="7772400" cy="1125140"/>
          </a:xfrm>
        </p:spPr>
        <p:txBody>
          <a:bodyPr/>
          <a:lstStyle/>
          <a:p>
            <a:r>
              <a:rPr lang="en-US" dirty="0" smtClean="0"/>
              <a:t>Greg Wise</a:t>
            </a:r>
            <a:endParaRPr lang="en-US" dirty="0"/>
          </a:p>
        </p:txBody>
      </p:sp>
      <p:sp>
        <p:nvSpPr>
          <p:cNvPr id="3" name="Rectangle 2"/>
          <p:cNvSpPr/>
          <p:nvPr/>
        </p:nvSpPr>
        <p:spPr>
          <a:xfrm>
            <a:off x="349263" y="1703685"/>
            <a:ext cx="4690195" cy="2554545"/>
          </a:xfrm>
          <a:prstGeom prst="rect">
            <a:avLst/>
          </a:prstGeom>
        </p:spPr>
        <p:txBody>
          <a:bodyPr wrap="square">
            <a:spAutoFit/>
          </a:bodyPr>
          <a:lstStyle/>
          <a:p>
            <a:pPr marL="342900" indent="-342900">
              <a:buFont typeface="Arial" panose="020B0604020202020204" pitchFamily="34" charset="0"/>
              <a:buChar char="•"/>
            </a:pPr>
            <a:r>
              <a:rPr lang="en-US" sz="3200" dirty="0" smtClean="0">
                <a:solidFill>
                  <a:schemeClr val="bg1"/>
                </a:solidFill>
              </a:rPr>
              <a:t>The skills and abilities of people, leadership, knowledge and the ability to access resources.</a:t>
            </a:r>
            <a:endParaRPr lang="en-US" sz="3200" dirty="0">
              <a:solidFill>
                <a:schemeClr val="bg1"/>
              </a:solidFill>
            </a:endParaRPr>
          </a:p>
        </p:txBody>
      </p:sp>
      <p:sp>
        <p:nvSpPr>
          <p:cNvPr id="15" name="Green Rectangle"/>
          <p:cNvSpPr/>
          <p:nvPr/>
        </p:nvSpPr>
        <p:spPr>
          <a:xfrm>
            <a:off x="-2957867" y="2325237"/>
            <a:ext cx="2819400" cy="533400"/>
          </a:xfrm>
          <a:prstGeom prst="roundRect">
            <a:avLst/>
          </a:prstGeom>
          <a:solidFill>
            <a:srgbClr val="FF8021">
              <a:lumMod val="75000"/>
            </a:srgbClr>
          </a:solidFill>
          <a:ln w="25400" cap="flat" cmpd="sng" algn="ctr">
            <a:solidFill>
              <a:sysClr val="windowText" lastClr="000000">
                <a:lumMod val="95000"/>
                <a:lumOff val="5000"/>
              </a:sysClr>
            </a:solidFill>
            <a:prstDash val="solid"/>
          </a:ln>
          <a:effectLst/>
          <a:scene3d>
            <a:camera prst="orthographicFront"/>
            <a:lightRig rig="threePt" dir="t"/>
          </a:scene3d>
          <a:sp3d>
            <a:bevelT/>
            <a:bevelB/>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lumMod val="95000"/>
                    <a:lumOff val="5000"/>
                  </a:prstClr>
                </a:solidFill>
                <a:effectLst/>
                <a:uLnTx/>
                <a:uFillTx/>
                <a:latin typeface="Calibri"/>
                <a:ea typeface="+mn-ea"/>
                <a:cs typeface="+mn-cs"/>
              </a:rPr>
              <a:t>Natural</a:t>
            </a:r>
          </a:p>
        </p:txBody>
      </p:sp>
      <p:grpSp>
        <p:nvGrpSpPr>
          <p:cNvPr id="2" name="Group 1"/>
          <p:cNvGrpSpPr/>
          <p:nvPr/>
        </p:nvGrpSpPr>
        <p:grpSpPr>
          <a:xfrm>
            <a:off x="4754930" y="1504950"/>
            <a:ext cx="3581400" cy="3547064"/>
            <a:chOff x="3886200" y="1066800"/>
            <a:chExt cx="4849628" cy="4849628"/>
          </a:xfrm>
        </p:grpSpPr>
        <p:sp>
          <p:nvSpPr>
            <p:cNvPr id="24" name="gray">
              <a:hlinkClick r:id="rId3" action="ppaction://hlinksldjump"/>
            </p:cNvPr>
            <p:cNvSpPr>
              <a:spLocks/>
            </p:cNvSpPr>
            <p:nvPr/>
          </p:nvSpPr>
          <p:spPr bwMode="auto">
            <a:xfrm>
              <a:off x="6686517" y="3917366"/>
              <a:ext cx="1959679" cy="1747822"/>
            </a:xfrm>
            <a:custGeom>
              <a:avLst/>
              <a:gdLst>
                <a:gd name="T0" fmla="*/ 976 w 1443"/>
                <a:gd name="T1" fmla="*/ 437 h 1287"/>
                <a:gd name="T2" fmla="*/ 1036 w 1443"/>
                <a:gd name="T3" fmla="*/ 406 h 1287"/>
                <a:gd name="T4" fmla="*/ 1237 w 1443"/>
                <a:gd name="T5" fmla="*/ 284 h 1287"/>
                <a:gd name="T6" fmla="*/ 1443 w 1443"/>
                <a:gd name="T7" fmla="*/ 157 h 1287"/>
                <a:gd name="T8" fmla="*/ 1414 w 1443"/>
                <a:gd name="T9" fmla="*/ 254 h 1287"/>
                <a:gd name="T10" fmla="*/ 1379 w 1443"/>
                <a:gd name="T11" fmla="*/ 350 h 1287"/>
                <a:gd name="T12" fmla="*/ 1342 w 1443"/>
                <a:gd name="T13" fmla="*/ 439 h 1287"/>
                <a:gd name="T14" fmla="*/ 1299 w 1443"/>
                <a:gd name="T15" fmla="*/ 525 h 1287"/>
                <a:gd name="T16" fmla="*/ 1252 w 1443"/>
                <a:gd name="T17" fmla="*/ 608 h 1287"/>
                <a:gd name="T18" fmla="*/ 1204 w 1443"/>
                <a:gd name="T19" fmla="*/ 686 h 1287"/>
                <a:gd name="T20" fmla="*/ 1149 w 1443"/>
                <a:gd name="T21" fmla="*/ 762 h 1287"/>
                <a:gd name="T22" fmla="*/ 1093 w 1443"/>
                <a:gd name="T23" fmla="*/ 834 h 1287"/>
                <a:gd name="T24" fmla="*/ 1032 w 1443"/>
                <a:gd name="T25" fmla="*/ 902 h 1287"/>
                <a:gd name="T26" fmla="*/ 968 w 1443"/>
                <a:gd name="T27" fmla="*/ 968 h 1287"/>
                <a:gd name="T28" fmla="*/ 900 w 1443"/>
                <a:gd name="T29" fmla="*/ 1029 h 1287"/>
                <a:gd name="T30" fmla="*/ 828 w 1443"/>
                <a:gd name="T31" fmla="*/ 1087 h 1287"/>
                <a:gd name="T32" fmla="*/ 677 w 1443"/>
                <a:gd name="T33" fmla="*/ 1194 h 1287"/>
                <a:gd name="T34" fmla="*/ 513 w 1443"/>
                <a:gd name="T35" fmla="*/ 1287 h 1287"/>
                <a:gd name="T36" fmla="*/ 262 w 1443"/>
                <a:gd name="T37" fmla="*/ 1196 h 1287"/>
                <a:gd name="T38" fmla="*/ 0 w 1443"/>
                <a:gd name="T39" fmla="*/ 1101 h 1287"/>
                <a:gd name="T40" fmla="*/ 39 w 1443"/>
                <a:gd name="T41" fmla="*/ 990 h 1287"/>
                <a:gd name="T42" fmla="*/ 91 w 1443"/>
                <a:gd name="T43" fmla="*/ 848 h 1287"/>
                <a:gd name="T44" fmla="*/ 173 w 1443"/>
                <a:gd name="T45" fmla="*/ 608 h 1287"/>
                <a:gd name="T46" fmla="*/ 219 w 1443"/>
                <a:gd name="T47" fmla="*/ 585 h 1287"/>
                <a:gd name="T48" fmla="*/ 309 w 1443"/>
                <a:gd name="T49" fmla="*/ 531 h 1287"/>
                <a:gd name="T50" fmla="*/ 391 w 1443"/>
                <a:gd name="T51" fmla="*/ 468 h 1287"/>
                <a:gd name="T52" fmla="*/ 466 w 1443"/>
                <a:gd name="T53" fmla="*/ 398 h 1287"/>
                <a:gd name="T54" fmla="*/ 533 w 1443"/>
                <a:gd name="T55" fmla="*/ 321 h 1287"/>
                <a:gd name="T56" fmla="*/ 593 w 1443"/>
                <a:gd name="T57" fmla="*/ 237 h 1287"/>
                <a:gd name="T58" fmla="*/ 643 w 1443"/>
                <a:gd name="T59" fmla="*/ 146 h 1287"/>
                <a:gd name="T60" fmla="*/ 686 w 1443"/>
                <a:gd name="T61" fmla="*/ 50 h 1287"/>
                <a:gd name="T62" fmla="*/ 704 w 1443"/>
                <a:gd name="T63" fmla="*/ 0 h 1287"/>
                <a:gd name="T64" fmla="*/ 840 w 1443"/>
                <a:gd name="T65" fmla="*/ 217 h 1287"/>
                <a:gd name="T66" fmla="*/ 976 w 1443"/>
                <a:gd name="T67" fmla="*/ 437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3" h="1287">
                  <a:moveTo>
                    <a:pt x="976" y="437"/>
                  </a:moveTo>
                  <a:lnTo>
                    <a:pt x="976" y="437"/>
                  </a:lnTo>
                  <a:lnTo>
                    <a:pt x="1007" y="422"/>
                  </a:lnTo>
                  <a:lnTo>
                    <a:pt x="1036" y="406"/>
                  </a:lnTo>
                  <a:lnTo>
                    <a:pt x="1036" y="406"/>
                  </a:lnTo>
                  <a:lnTo>
                    <a:pt x="1237" y="284"/>
                  </a:lnTo>
                  <a:lnTo>
                    <a:pt x="1443" y="157"/>
                  </a:lnTo>
                  <a:lnTo>
                    <a:pt x="1443" y="157"/>
                  </a:lnTo>
                  <a:lnTo>
                    <a:pt x="1427" y="208"/>
                  </a:lnTo>
                  <a:lnTo>
                    <a:pt x="1414" y="254"/>
                  </a:lnTo>
                  <a:lnTo>
                    <a:pt x="1396" y="303"/>
                  </a:lnTo>
                  <a:lnTo>
                    <a:pt x="1379" y="350"/>
                  </a:lnTo>
                  <a:lnTo>
                    <a:pt x="1361" y="394"/>
                  </a:lnTo>
                  <a:lnTo>
                    <a:pt x="1342" y="439"/>
                  </a:lnTo>
                  <a:lnTo>
                    <a:pt x="1320" y="482"/>
                  </a:lnTo>
                  <a:lnTo>
                    <a:pt x="1299" y="525"/>
                  </a:lnTo>
                  <a:lnTo>
                    <a:pt x="1278" y="568"/>
                  </a:lnTo>
                  <a:lnTo>
                    <a:pt x="1252" y="608"/>
                  </a:lnTo>
                  <a:lnTo>
                    <a:pt x="1229" y="647"/>
                  </a:lnTo>
                  <a:lnTo>
                    <a:pt x="1204" y="686"/>
                  </a:lnTo>
                  <a:lnTo>
                    <a:pt x="1176" y="725"/>
                  </a:lnTo>
                  <a:lnTo>
                    <a:pt x="1149" y="762"/>
                  </a:lnTo>
                  <a:lnTo>
                    <a:pt x="1122" y="799"/>
                  </a:lnTo>
                  <a:lnTo>
                    <a:pt x="1093" y="834"/>
                  </a:lnTo>
                  <a:lnTo>
                    <a:pt x="1062" y="869"/>
                  </a:lnTo>
                  <a:lnTo>
                    <a:pt x="1032" y="902"/>
                  </a:lnTo>
                  <a:lnTo>
                    <a:pt x="999" y="935"/>
                  </a:lnTo>
                  <a:lnTo>
                    <a:pt x="968" y="968"/>
                  </a:lnTo>
                  <a:lnTo>
                    <a:pt x="933" y="999"/>
                  </a:lnTo>
                  <a:lnTo>
                    <a:pt x="900" y="1029"/>
                  </a:lnTo>
                  <a:lnTo>
                    <a:pt x="865" y="1058"/>
                  </a:lnTo>
                  <a:lnTo>
                    <a:pt x="828" y="1087"/>
                  </a:lnTo>
                  <a:lnTo>
                    <a:pt x="754" y="1141"/>
                  </a:lnTo>
                  <a:lnTo>
                    <a:pt x="677" y="1194"/>
                  </a:lnTo>
                  <a:lnTo>
                    <a:pt x="597" y="1242"/>
                  </a:lnTo>
                  <a:lnTo>
                    <a:pt x="513" y="1287"/>
                  </a:lnTo>
                  <a:lnTo>
                    <a:pt x="513" y="1287"/>
                  </a:lnTo>
                  <a:lnTo>
                    <a:pt x="262" y="1196"/>
                  </a:lnTo>
                  <a:lnTo>
                    <a:pt x="0" y="1101"/>
                  </a:lnTo>
                  <a:lnTo>
                    <a:pt x="0" y="1101"/>
                  </a:lnTo>
                  <a:lnTo>
                    <a:pt x="17" y="1044"/>
                  </a:lnTo>
                  <a:lnTo>
                    <a:pt x="39" y="990"/>
                  </a:lnTo>
                  <a:lnTo>
                    <a:pt x="39" y="990"/>
                  </a:lnTo>
                  <a:lnTo>
                    <a:pt x="91" y="848"/>
                  </a:lnTo>
                  <a:lnTo>
                    <a:pt x="134" y="723"/>
                  </a:lnTo>
                  <a:lnTo>
                    <a:pt x="173" y="608"/>
                  </a:lnTo>
                  <a:lnTo>
                    <a:pt x="173" y="608"/>
                  </a:lnTo>
                  <a:lnTo>
                    <a:pt x="219" y="585"/>
                  </a:lnTo>
                  <a:lnTo>
                    <a:pt x="266" y="560"/>
                  </a:lnTo>
                  <a:lnTo>
                    <a:pt x="309" y="531"/>
                  </a:lnTo>
                  <a:lnTo>
                    <a:pt x="352" y="501"/>
                  </a:lnTo>
                  <a:lnTo>
                    <a:pt x="391" y="468"/>
                  </a:lnTo>
                  <a:lnTo>
                    <a:pt x="430" y="435"/>
                  </a:lnTo>
                  <a:lnTo>
                    <a:pt x="466" y="398"/>
                  </a:lnTo>
                  <a:lnTo>
                    <a:pt x="501" y="361"/>
                  </a:lnTo>
                  <a:lnTo>
                    <a:pt x="533" y="321"/>
                  </a:lnTo>
                  <a:lnTo>
                    <a:pt x="564" y="280"/>
                  </a:lnTo>
                  <a:lnTo>
                    <a:pt x="593" y="237"/>
                  </a:lnTo>
                  <a:lnTo>
                    <a:pt x="618" y="192"/>
                  </a:lnTo>
                  <a:lnTo>
                    <a:pt x="643" y="146"/>
                  </a:lnTo>
                  <a:lnTo>
                    <a:pt x="665" y="99"/>
                  </a:lnTo>
                  <a:lnTo>
                    <a:pt x="686" y="50"/>
                  </a:lnTo>
                  <a:lnTo>
                    <a:pt x="704" y="0"/>
                  </a:lnTo>
                  <a:lnTo>
                    <a:pt x="704" y="0"/>
                  </a:lnTo>
                  <a:lnTo>
                    <a:pt x="774" y="111"/>
                  </a:lnTo>
                  <a:lnTo>
                    <a:pt x="840" y="217"/>
                  </a:lnTo>
                  <a:lnTo>
                    <a:pt x="906" y="326"/>
                  </a:lnTo>
                  <a:lnTo>
                    <a:pt x="976" y="437"/>
                  </a:lnTo>
                  <a:lnTo>
                    <a:pt x="976" y="437"/>
                  </a:lnTo>
                  <a:close/>
                </a:path>
              </a:pathLst>
            </a:custGeom>
            <a:solidFill>
              <a:sysClr val="window" lastClr="FFFFFF">
                <a:lumMod val="75000"/>
              </a:sysClr>
            </a:solidFill>
            <a:ln w="25400">
              <a:solidFill>
                <a:sysClr val="windowText" lastClr="000000">
                  <a:lumMod val="75000"/>
                  <a:lumOff val="25000"/>
                </a:sys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5" name="blue">
              <a:hlinkClick r:id="rId4" action="ppaction://hlinksldjump"/>
            </p:cNvPr>
            <p:cNvSpPr>
              <a:spLocks/>
            </p:cNvSpPr>
            <p:nvPr/>
          </p:nvSpPr>
          <p:spPr bwMode="auto">
            <a:xfrm>
              <a:off x="3959535" y="3439329"/>
              <a:ext cx="1645967" cy="2189191"/>
            </a:xfrm>
            <a:custGeom>
              <a:avLst/>
              <a:gdLst>
                <a:gd name="T0" fmla="*/ 722 w 1212"/>
                <a:gd name="T1" fmla="*/ 1095 h 1612"/>
                <a:gd name="T2" fmla="*/ 808 w 1212"/>
                <a:gd name="T3" fmla="*/ 1353 h 1612"/>
                <a:gd name="T4" fmla="*/ 893 w 1212"/>
                <a:gd name="T5" fmla="*/ 1612 h 1612"/>
                <a:gd name="T6" fmla="*/ 812 w 1212"/>
                <a:gd name="T7" fmla="*/ 1563 h 1612"/>
                <a:gd name="T8" fmla="*/ 660 w 1212"/>
                <a:gd name="T9" fmla="*/ 1460 h 1612"/>
                <a:gd name="T10" fmla="*/ 520 w 1212"/>
                <a:gd name="T11" fmla="*/ 1344 h 1612"/>
                <a:gd name="T12" fmla="*/ 454 w 1212"/>
                <a:gd name="T13" fmla="*/ 1281 h 1612"/>
                <a:gd name="T14" fmla="*/ 391 w 1212"/>
                <a:gd name="T15" fmla="*/ 1213 h 1612"/>
                <a:gd name="T16" fmla="*/ 333 w 1212"/>
                <a:gd name="T17" fmla="*/ 1143 h 1612"/>
                <a:gd name="T18" fmla="*/ 279 w 1212"/>
                <a:gd name="T19" fmla="*/ 1069 h 1612"/>
                <a:gd name="T20" fmla="*/ 226 w 1212"/>
                <a:gd name="T21" fmla="*/ 993 h 1612"/>
                <a:gd name="T22" fmla="*/ 179 w 1212"/>
                <a:gd name="T23" fmla="*/ 912 h 1612"/>
                <a:gd name="T24" fmla="*/ 135 w 1212"/>
                <a:gd name="T25" fmla="*/ 828 h 1612"/>
                <a:gd name="T26" fmla="*/ 96 w 1212"/>
                <a:gd name="T27" fmla="*/ 741 h 1612"/>
                <a:gd name="T28" fmla="*/ 59 w 1212"/>
                <a:gd name="T29" fmla="*/ 649 h 1612"/>
                <a:gd name="T30" fmla="*/ 28 w 1212"/>
                <a:gd name="T31" fmla="*/ 554 h 1612"/>
                <a:gd name="T32" fmla="*/ 0 w 1212"/>
                <a:gd name="T33" fmla="*/ 455 h 1612"/>
                <a:gd name="T34" fmla="*/ 146 w 1212"/>
                <a:gd name="T35" fmla="*/ 225 h 1612"/>
                <a:gd name="T36" fmla="*/ 296 w 1212"/>
                <a:gd name="T37" fmla="*/ 0 h 1612"/>
                <a:gd name="T38" fmla="*/ 351 w 1212"/>
                <a:gd name="T39" fmla="*/ 33 h 1612"/>
                <a:gd name="T40" fmla="*/ 518 w 1212"/>
                <a:gd name="T41" fmla="*/ 138 h 1612"/>
                <a:gd name="T42" fmla="*/ 734 w 1212"/>
                <a:gd name="T43" fmla="*/ 274 h 1612"/>
                <a:gd name="T44" fmla="*/ 749 w 1212"/>
                <a:gd name="T45" fmla="*/ 330 h 1612"/>
                <a:gd name="T46" fmla="*/ 786 w 1212"/>
                <a:gd name="T47" fmla="*/ 433 h 1612"/>
                <a:gd name="T48" fmla="*/ 831 w 1212"/>
                <a:gd name="T49" fmla="*/ 529 h 1612"/>
                <a:gd name="T50" fmla="*/ 885 w 1212"/>
                <a:gd name="T51" fmla="*/ 618 h 1612"/>
                <a:gd name="T52" fmla="*/ 946 w 1212"/>
                <a:gd name="T53" fmla="*/ 698 h 1612"/>
                <a:gd name="T54" fmla="*/ 1014 w 1212"/>
                <a:gd name="T55" fmla="*/ 770 h 1612"/>
                <a:gd name="T56" fmla="*/ 1090 w 1212"/>
                <a:gd name="T57" fmla="*/ 836 h 1612"/>
                <a:gd name="T58" fmla="*/ 1169 w 1212"/>
                <a:gd name="T59" fmla="*/ 896 h 1612"/>
                <a:gd name="T60" fmla="*/ 1212 w 1212"/>
                <a:gd name="T61" fmla="*/ 923 h 1612"/>
                <a:gd name="T62" fmla="*/ 971 w 1212"/>
                <a:gd name="T63" fmla="*/ 1009 h 1612"/>
                <a:gd name="T64" fmla="*/ 722 w 1212"/>
                <a:gd name="T65" fmla="*/ 109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2" h="1612">
                  <a:moveTo>
                    <a:pt x="722" y="1095"/>
                  </a:moveTo>
                  <a:lnTo>
                    <a:pt x="722" y="1095"/>
                  </a:lnTo>
                  <a:lnTo>
                    <a:pt x="765" y="1227"/>
                  </a:lnTo>
                  <a:lnTo>
                    <a:pt x="808" y="1353"/>
                  </a:lnTo>
                  <a:lnTo>
                    <a:pt x="850" y="1478"/>
                  </a:lnTo>
                  <a:lnTo>
                    <a:pt x="893" y="1612"/>
                  </a:lnTo>
                  <a:lnTo>
                    <a:pt x="893" y="1612"/>
                  </a:lnTo>
                  <a:lnTo>
                    <a:pt x="812" y="1563"/>
                  </a:lnTo>
                  <a:lnTo>
                    <a:pt x="734" y="1515"/>
                  </a:lnTo>
                  <a:lnTo>
                    <a:pt x="660" y="1460"/>
                  </a:lnTo>
                  <a:lnTo>
                    <a:pt x="588" y="1404"/>
                  </a:lnTo>
                  <a:lnTo>
                    <a:pt x="520" y="1344"/>
                  </a:lnTo>
                  <a:lnTo>
                    <a:pt x="487" y="1312"/>
                  </a:lnTo>
                  <a:lnTo>
                    <a:pt x="454" y="1281"/>
                  </a:lnTo>
                  <a:lnTo>
                    <a:pt x="423" y="1248"/>
                  </a:lnTo>
                  <a:lnTo>
                    <a:pt x="391" y="1213"/>
                  </a:lnTo>
                  <a:lnTo>
                    <a:pt x="362" y="1178"/>
                  </a:lnTo>
                  <a:lnTo>
                    <a:pt x="333" y="1143"/>
                  </a:lnTo>
                  <a:lnTo>
                    <a:pt x="306" y="1106"/>
                  </a:lnTo>
                  <a:lnTo>
                    <a:pt x="279" y="1069"/>
                  </a:lnTo>
                  <a:lnTo>
                    <a:pt x="251" y="1032"/>
                  </a:lnTo>
                  <a:lnTo>
                    <a:pt x="226" y="993"/>
                  </a:lnTo>
                  <a:lnTo>
                    <a:pt x="203" y="953"/>
                  </a:lnTo>
                  <a:lnTo>
                    <a:pt x="179" y="912"/>
                  </a:lnTo>
                  <a:lnTo>
                    <a:pt x="156" y="871"/>
                  </a:lnTo>
                  <a:lnTo>
                    <a:pt x="135" y="828"/>
                  </a:lnTo>
                  <a:lnTo>
                    <a:pt x="115" y="785"/>
                  </a:lnTo>
                  <a:lnTo>
                    <a:pt x="96" y="741"/>
                  </a:lnTo>
                  <a:lnTo>
                    <a:pt x="76" y="696"/>
                  </a:lnTo>
                  <a:lnTo>
                    <a:pt x="59" y="649"/>
                  </a:lnTo>
                  <a:lnTo>
                    <a:pt x="43" y="603"/>
                  </a:lnTo>
                  <a:lnTo>
                    <a:pt x="28" y="554"/>
                  </a:lnTo>
                  <a:lnTo>
                    <a:pt x="14" y="505"/>
                  </a:lnTo>
                  <a:lnTo>
                    <a:pt x="0" y="455"/>
                  </a:lnTo>
                  <a:lnTo>
                    <a:pt x="0" y="455"/>
                  </a:lnTo>
                  <a:lnTo>
                    <a:pt x="146" y="225"/>
                  </a:lnTo>
                  <a:lnTo>
                    <a:pt x="220" y="110"/>
                  </a:lnTo>
                  <a:lnTo>
                    <a:pt x="296" y="0"/>
                  </a:lnTo>
                  <a:lnTo>
                    <a:pt x="296" y="0"/>
                  </a:lnTo>
                  <a:lnTo>
                    <a:pt x="351" y="33"/>
                  </a:lnTo>
                  <a:lnTo>
                    <a:pt x="407" y="66"/>
                  </a:lnTo>
                  <a:lnTo>
                    <a:pt x="518" y="138"/>
                  </a:lnTo>
                  <a:lnTo>
                    <a:pt x="627" y="208"/>
                  </a:lnTo>
                  <a:lnTo>
                    <a:pt x="734" y="274"/>
                  </a:lnTo>
                  <a:lnTo>
                    <a:pt x="734" y="274"/>
                  </a:lnTo>
                  <a:lnTo>
                    <a:pt x="749" y="330"/>
                  </a:lnTo>
                  <a:lnTo>
                    <a:pt x="767" y="383"/>
                  </a:lnTo>
                  <a:lnTo>
                    <a:pt x="786" y="433"/>
                  </a:lnTo>
                  <a:lnTo>
                    <a:pt x="808" y="482"/>
                  </a:lnTo>
                  <a:lnTo>
                    <a:pt x="831" y="529"/>
                  </a:lnTo>
                  <a:lnTo>
                    <a:pt x="858" y="573"/>
                  </a:lnTo>
                  <a:lnTo>
                    <a:pt x="885" y="618"/>
                  </a:lnTo>
                  <a:lnTo>
                    <a:pt x="915" y="659"/>
                  </a:lnTo>
                  <a:lnTo>
                    <a:pt x="946" y="698"/>
                  </a:lnTo>
                  <a:lnTo>
                    <a:pt x="979" y="735"/>
                  </a:lnTo>
                  <a:lnTo>
                    <a:pt x="1014" y="770"/>
                  </a:lnTo>
                  <a:lnTo>
                    <a:pt x="1051" y="805"/>
                  </a:lnTo>
                  <a:lnTo>
                    <a:pt x="1090" y="836"/>
                  </a:lnTo>
                  <a:lnTo>
                    <a:pt x="1129" y="867"/>
                  </a:lnTo>
                  <a:lnTo>
                    <a:pt x="1169" y="896"/>
                  </a:lnTo>
                  <a:lnTo>
                    <a:pt x="1212" y="923"/>
                  </a:lnTo>
                  <a:lnTo>
                    <a:pt x="1212" y="923"/>
                  </a:lnTo>
                  <a:lnTo>
                    <a:pt x="1092" y="968"/>
                  </a:lnTo>
                  <a:lnTo>
                    <a:pt x="971" y="1009"/>
                  </a:lnTo>
                  <a:lnTo>
                    <a:pt x="848" y="1050"/>
                  </a:lnTo>
                  <a:lnTo>
                    <a:pt x="722" y="1095"/>
                  </a:lnTo>
                  <a:lnTo>
                    <a:pt x="722" y="1095"/>
                  </a:lnTo>
                  <a:close/>
                </a:path>
              </a:pathLst>
            </a:custGeom>
            <a:solidFill>
              <a:sysClr val="window" lastClr="FFFFFF">
                <a:lumMod val="75000"/>
              </a:sysClr>
            </a:solidFill>
            <a:ln w="25400">
              <a:solidFill>
                <a:srgbClr val="4E67C8">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6" name="red">
              <a:hlinkClick r:id="rId5" action="ppaction://hlinksldjump"/>
            </p:cNvPr>
            <p:cNvSpPr>
              <a:spLocks/>
            </p:cNvSpPr>
            <p:nvPr/>
          </p:nvSpPr>
          <p:spPr bwMode="auto">
            <a:xfrm>
              <a:off x="6416264" y="1077664"/>
              <a:ext cx="1777699" cy="1626954"/>
            </a:xfrm>
            <a:custGeom>
              <a:avLst/>
              <a:gdLst>
                <a:gd name="T0" fmla="*/ 0 w 1309"/>
                <a:gd name="T1" fmla="*/ 0 h 1198"/>
                <a:gd name="T2" fmla="*/ 111 w 1309"/>
                <a:gd name="T3" fmla="*/ 8 h 1198"/>
                <a:gd name="T4" fmla="*/ 220 w 1309"/>
                <a:gd name="T5" fmla="*/ 21 h 1198"/>
                <a:gd name="T6" fmla="*/ 323 w 1309"/>
                <a:gd name="T7" fmla="*/ 41 h 1198"/>
                <a:gd name="T8" fmla="*/ 420 w 1309"/>
                <a:gd name="T9" fmla="*/ 66 h 1198"/>
                <a:gd name="T10" fmla="*/ 516 w 1309"/>
                <a:gd name="T11" fmla="*/ 93 h 1198"/>
                <a:gd name="T12" fmla="*/ 605 w 1309"/>
                <a:gd name="T13" fmla="*/ 128 h 1198"/>
                <a:gd name="T14" fmla="*/ 691 w 1309"/>
                <a:gd name="T15" fmla="*/ 165 h 1198"/>
                <a:gd name="T16" fmla="*/ 772 w 1309"/>
                <a:gd name="T17" fmla="*/ 206 h 1198"/>
                <a:gd name="T18" fmla="*/ 850 w 1309"/>
                <a:gd name="T19" fmla="*/ 251 h 1198"/>
                <a:gd name="T20" fmla="*/ 926 w 1309"/>
                <a:gd name="T21" fmla="*/ 301 h 1198"/>
                <a:gd name="T22" fmla="*/ 1064 w 1309"/>
                <a:gd name="T23" fmla="*/ 408 h 1198"/>
                <a:gd name="T24" fmla="*/ 1193 w 1309"/>
                <a:gd name="T25" fmla="*/ 527 h 1198"/>
                <a:gd name="T26" fmla="*/ 1309 w 1309"/>
                <a:gd name="T27" fmla="*/ 657 h 1198"/>
                <a:gd name="T28" fmla="*/ 1303 w 1309"/>
                <a:gd name="T29" fmla="*/ 723 h 1198"/>
                <a:gd name="T30" fmla="*/ 1278 w 1309"/>
                <a:gd name="T31" fmla="*/ 918 h 1198"/>
                <a:gd name="T32" fmla="*/ 1253 w 1309"/>
                <a:gd name="T33" fmla="*/ 1122 h 1198"/>
                <a:gd name="T34" fmla="*/ 1245 w 1309"/>
                <a:gd name="T35" fmla="*/ 1198 h 1198"/>
                <a:gd name="T36" fmla="*/ 1049 w 1309"/>
                <a:gd name="T37" fmla="*/ 1175 h 1198"/>
                <a:gd name="T38" fmla="*/ 860 w 1309"/>
                <a:gd name="T39" fmla="*/ 1149 h 1198"/>
                <a:gd name="T40" fmla="*/ 757 w 1309"/>
                <a:gd name="T41" fmla="*/ 1140 h 1198"/>
                <a:gd name="T42" fmla="*/ 739 w 1309"/>
                <a:gd name="T43" fmla="*/ 1140 h 1198"/>
                <a:gd name="T44" fmla="*/ 730 w 1309"/>
                <a:gd name="T45" fmla="*/ 1138 h 1198"/>
                <a:gd name="T46" fmla="*/ 708 w 1309"/>
                <a:gd name="T47" fmla="*/ 1116 h 1198"/>
                <a:gd name="T48" fmla="*/ 662 w 1309"/>
                <a:gd name="T49" fmla="*/ 1064 h 1198"/>
                <a:gd name="T50" fmla="*/ 632 w 1309"/>
                <a:gd name="T51" fmla="*/ 1033 h 1198"/>
                <a:gd name="T52" fmla="*/ 568 w 1309"/>
                <a:gd name="T53" fmla="*/ 976 h 1198"/>
                <a:gd name="T54" fmla="*/ 498 w 1309"/>
                <a:gd name="T55" fmla="*/ 924 h 1198"/>
                <a:gd name="T56" fmla="*/ 422 w 1309"/>
                <a:gd name="T57" fmla="*/ 879 h 1198"/>
                <a:gd name="T58" fmla="*/ 341 w 1309"/>
                <a:gd name="T59" fmla="*/ 838 h 1198"/>
                <a:gd name="T60" fmla="*/ 255 w 1309"/>
                <a:gd name="T61" fmla="*/ 805 h 1198"/>
                <a:gd name="T62" fmla="*/ 162 w 1309"/>
                <a:gd name="T63" fmla="*/ 780 h 1198"/>
                <a:gd name="T64" fmla="*/ 64 w 1309"/>
                <a:gd name="T65" fmla="*/ 760 h 1198"/>
                <a:gd name="T66" fmla="*/ 14 w 1309"/>
                <a:gd name="T67" fmla="*/ 752 h 1198"/>
                <a:gd name="T68" fmla="*/ 12 w 1309"/>
                <a:gd name="T69" fmla="*/ 751 h 1198"/>
                <a:gd name="T70" fmla="*/ 28 w 1309"/>
                <a:gd name="T71" fmla="*/ 733 h 1198"/>
                <a:gd name="T72" fmla="*/ 113 w 1309"/>
                <a:gd name="T73" fmla="*/ 647 h 1198"/>
                <a:gd name="T74" fmla="*/ 292 w 1309"/>
                <a:gd name="T75" fmla="*/ 476 h 1198"/>
                <a:gd name="T76" fmla="*/ 376 w 1309"/>
                <a:gd name="T77" fmla="*/ 389 h 1198"/>
                <a:gd name="T78" fmla="*/ 189 w 1309"/>
                <a:gd name="T79" fmla="*/ 192 h 1198"/>
                <a:gd name="T80" fmla="*/ 0 w 1309"/>
                <a:gd name="T81"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9" h="1198">
                  <a:moveTo>
                    <a:pt x="0" y="0"/>
                  </a:moveTo>
                  <a:lnTo>
                    <a:pt x="0" y="0"/>
                  </a:lnTo>
                  <a:lnTo>
                    <a:pt x="57" y="2"/>
                  </a:lnTo>
                  <a:lnTo>
                    <a:pt x="111" y="8"/>
                  </a:lnTo>
                  <a:lnTo>
                    <a:pt x="166" y="13"/>
                  </a:lnTo>
                  <a:lnTo>
                    <a:pt x="220" y="21"/>
                  </a:lnTo>
                  <a:lnTo>
                    <a:pt x="271" y="31"/>
                  </a:lnTo>
                  <a:lnTo>
                    <a:pt x="323" y="41"/>
                  </a:lnTo>
                  <a:lnTo>
                    <a:pt x="372" y="52"/>
                  </a:lnTo>
                  <a:lnTo>
                    <a:pt x="420" y="66"/>
                  </a:lnTo>
                  <a:lnTo>
                    <a:pt x="469" y="80"/>
                  </a:lnTo>
                  <a:lnTo>
                    <a:pt x="516" y="93"/>
                  </a:lnTo>
                  <a:lnTo>
                    <a:pt x="560" y="111"/>
                  </a:lnTo>
                  <a:lnTo>
                    <a:pt x="605" y="128"/>
                  </a:lnTo>
                  <a:lnTo>
                    <a:pt x="648" y="146"/>
                  </a:lnTo>
                  <a:lnTo>
                    <a:pt x="691" y="165"/>
                  </a:lnTo>
                  <a:lnTo>
                    <a:pt x="732" y="185"/>
                  </a:lnTo>
                  <a:lnTo>
                    <a:pt x="772" y="206"/>
                  </a:lnTo>
                  <a:lnTo>
                    <a:pt x="811" y="229"/>
                  </a:lnTo>
                  <a:lnTo>
                    <a:pt x="850" y="251"/>
                  </a:lnTo>
                  <a:lnTo>
                    <a:pt x="889" y="276"/>
                  </a:lnTo>
                  <a:lnTo>
                    <a:pt x="926" y="301"/>
                  </a:lnTo>
                  <a:lnTo>
                    <a:pt x="996" y="352"/>
                  </a:lnTo>
                  <a:lnTo>
                    <a:pt x="1064" y="408"/>
                  </a:lnTo>
                  <a:lnTo>
                    <a:pt x="1130" y="467"/>
                  </a:lnTo>
                  <a:lnTo>
                    <a:pt x="1193" y="527"/>
                  </a:lnTo>
                  <a:lnTo>
                    <a:pt x="1253" y="591"/>
                  </a:lnTo>
                  <a:lnTo>
                    <a:pt x="1309" y="657"/>
                  </a:lnTo>
                  <a:lnTo>
                    <a:pt x="1309" y="657"/>
                  </a:lnTo>
                  <a:lnTo>
                    <a:pt x="1303" y="723"/>
                  </a:lnTo>
                  <a:lnTo>
                    <a:pt x="1296" y="789"/>
                  </a:lnTo>
                  <a:lnTo>
                    <a:pt x="1278" y="918"/>
                  </a:lnTo>
                  <a:lnTo>
                    <a:pt x="1261" y="1052"/>
                  </a:lnTo>
                  <a:lnTo>
                    <a:pt x="1253" y="1122"/>
                  </a:lnTo>
                  <a:lnTo>
                    <a:pt x="1245" y="1198"/>
                  </a:lnTo>
                  <a:lnTo>
                    <a:pt x="1245" y="1198"/>
                  </a:lnTo>
                  <a:lnTo>
                    <a:pt x="1144" y="1186"/>
                  </a:lnTo>
                  <a:lnTo>
                    <a:pt x="1049" y="1175"/>
                  </a:lnTo>
                  <a:lnTo>
                    <a:pt x="860" y="1149"/>
                  </a:lnTo>
                  <a:lnTo>
                    <a:pt x="860" y="1149"/>
                  </a:lnTo>
                  <a:lnTo>
                    <a:pt x="809" y="1145"/>
                  </a:lnTo>
                  <a:lnTo>
                    <a:pt x="757" y="1140"/>
                  </a:lnTo>
                  <a:lnTo>
                    <a:pt x="757" y="1140"/>
                  </a:lnTo>
                  <a:lnTo>
                    <a:pt x="739" y="1140"/>
                  </a:lnTo>
                  <a:lnTo>
                    <a:pt x="730" y="1138"/>
                  </a:lnTo>
                  <a:lnTo>
                    <a:pt x="730" y="1138"/>
                  </a:lnTo>
                  <a:lnTo>
                    <a:pt x="722" y="1132"/>
                  </a:lnTo>
                  <a:lnTo>
                    <a:pt x="708" y="1116"/>
                  </a:lnTo>
                  <a:lnTo>
                    <a:pt x="691" y="1095"/>
                  </a:lnTo>
                  <a:lnTo>
                    <a:pt x="662" y="1064"/>
                  </a:lnTo>
                  <a:lnTo>
                    <a:pt x="662" y="1064"/>
                  </a:lnTo>
                  <a:lnTo>
                    <a:pt x="632" y="1033"/>
                  </a:lnTo>
                  <a:lnTo>
                    <a:pt x="599" y="1003"/>
                  </a:lnTo>
                  <a:lnTo>
                    <a:pt x="568" y="976"/>
                  </a:lnTo>
                  <a:lnTo>
                    <a:pt x="533" y="949"/>
                  </a:lnTo>
                  <a:lnTo>
                    <a:pt x="498" y="924"/>
                  </a:lnTo>
                  <a:lnTo>
                    <a:pt x="461" y="900"/>
                  </a:lnTo>
                  <a:lnTo>
                    <a:pt x="422" y="879"/>
                  </a:lnTo>
                  <a:lnTo>
                    <a:pt x="382" y="858"/>
                  </a:lnTo>
                  <a:lnTo>
                    <a:pt x="341" y="838"/>
                  </a:lnTo>
                  <a:lnTo>
                    <a:pt x="298" y="821"/>
                  </a:lnTo>
                  <a:lnTo>
                    <a:pt x="255" y="805"/>
                  </a:lnTo>
                  <a:lnTo>
                    <a:pt x="208" y="791"/>
                  </a:lnTo>
                  <a:lnTo>
                    <a:pt x="162" y="780"/>
                  </a:lnTo>
                  <a:lnTo>
                    <a:pt x="115" y="768"/>
                  </a:lnTo>
                  <a:lnTo>
                    <a:pt x="64" y="760"/>
                  </a:lnTo>
                  <a:lnTo>
                    <a:pt x="14" y="752"/>
                  </a:lnTo>
                  <a:lnTo>
                    <a:pt x="14" y="752"/>
                  </a:lnTo>
                  <a:lnTo>
                    <a:pt x="12" y="752"/>
                  </a:lnTo>
                  <a:lnTo>
                    <a:pt x="12" y="751"/>
                  </a:lnTo>
                  <a:lnTo>
                    <a:pt x="14" y="745"/>
                  </a:lnTo>
                  <a:lnTo>
                    <a:pt x="28" y="733"/>
                  </a:lnTo>
                  <a:lnTo>
                    <a:pt x="28" y="733"/>
                  </a:lnTo>
                  <a:lnTo>
                    <a:pt x="113" y="647"/>
                  </a:lnTo>
                  <a:lnTo>
                    <a:pt x="203" y="562"/>
                  </a:lnTo>
                  <a:lnTo>
                    <a:pt x="292" y="476"/>
                  </a:lnTo>
                  <a:lnTo>
                    <a:pt x="335" y="432"/>
                  </a:lnTo>
                  <a:lnTo>
                    <a:pt x="376" y="389"/>
                  </a:lnTo>
                  <a:lnTo>
                    <a:pt x="376" y="389"/>
                  </a:lnTo>
                  <a:lnTo>
                    <a:pt x="189" y="192"/>
                  </a:lnTo>
                  <a:lnTo>
                    <a:pt x="96" y="95"/>
                  </a:lnTo>
                  <a:lnTo>
                    <a:pt x="0" y="0"/>
                  </a:lnTo>
                  <a:lnTo>
                    <a:pt x="0" y="0"/>
                  </a:lnTo>
                  <a:close/>
                </a:path>
              </a:pathLst>
            </a:custGeom>
            <a:solidFill>
              <a:sysClr val="window" lastClr="FFFFFF">
                <a:lumMod val="75000"/>
              </a:sysClr>
            </a:solidFill>
            <a:ln w="25400">
              <a:solidFill>
                <a:srgbClr val="F14124">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7" name="green">
              <a:hlinkClick r:id="rId6" action="ppaction://hlinksldjump"/>
            </p:cNvPr>
            <p:cNvSpPr>
              <a:spLocks/>
            </p:cNvSpPr>
            <p:nvPr/>
          </p:nvSpPr>
          <p:spPr bwMode="auto">
            <a:xfrm>
              <a:off x="7472833" y="2062257"/>
              <a:ext cx="1262995" cy="2335861"/>
            </a:xfrm>
            <a:custGeom>
              <a:avLst/>
              <a:gdLst>
                <a:gd name="T0" fmla="*/ 930 w 930"/>
                <a:gd name="T1" fmla="*/ 996 h 1720"/>
                <a:gd name="T2" fmla="*/ 930 w 930"/>
                <a:gd name="T3" fmla="*/ 996 h 1720"/>
                <a:gd name="T4" fmla="*/ 926 w 930"/>
                <a:gd name="T5" fmla="*/ 916 h 1720"/>
                <a:gd name="T6" fmla="*/ 916 w 930"/>
                <a:gd name="T7" fmla="*/ 840 h 1720"/>
                <a:gd name="T8" fmla="*/ 907 w 930"/>
                <a:gd name="T9" fmla="*/ 769 h 1720"/>
                <a:gd name="T10" fmla="*/ 893 w 930"/>
                <a:gd name="T11" fmla="*/ 697 h 1720"/>
                <a:gd name="T12" fmla="*/ 879 w 930"/>
                <a:gd name="T13" fmla="*/ 628 h 1720"/>
                <a:gd name="T14" fmla="*/ 862 w 930"/>
                <a:gd name="T15" fmla="*/ 562 h 1720"/>
                <a:gd name="T16" fmla="*/ 842 w 930"/>
                <a:gd name="T17" fmla="*/ 498 h 1720"/>
                <a:gd name="T18" fmla="*/ 821 w 930"/>
                <a:gd name="T19" fmla="*/ 436 h 1720"/>
                <a:gd name="T20" fmla="*/ 798 w 930"/>
                <a:gd name="T21" fmla="*/ 376 h 1720"/>
                <a:gd name="T22" fmla="*/ 772 w 930"/>
                <a:gd name="T23" fmla="*/ 317 h 1720"/>
                <a:gd name="T24" fmla="*/ 745 w 930"/>
                <a:gd name="T25" fmla="*/ 261 h 1720"/>
                <a:gd name="T26" fmla="*/ 716 w 930"/>
                <a:gd name="T27" fmla="*/ 204 h 1720"/>
                <a:gd name="T28" fmla="*/ 685 w 930"/>
                <a:gd name="T29" fmla="*/ 152 h 1720"/>
                <a:gd name="T30" fmla="*/ 654 w 930"/>
                <a:gd name="T31" fmla="*/ 99 h 1720"/>
                <a:gd name="T32" fmla="*/ 621 w 930"/>
                <a:gd name="T33" fmla="*/ 49 h 1720"/>
                <a:gd name="T34" fmla="*/ 586 w 930"/>
                <a:gd name="T35" fmla="*/ 0 h 1720"/>
                <a:gd name="T36" fmla="*/ 586 w 930"/>
                <a:gd name="T37" fmla="*/ 0 h 1720"/>
                <a:gd name="T38" fmla="*/ 553 w 930"/>
                <a:gd name="T39" fmla="*/ 273 h 1720"/>
                <a:gd name="T40" fmla="*/ 516 w 930"/>
                <a:gd name="T41" fmla="*/ 541 h 1720"/>
                <a:gd name="T42" fmla="*/ 516 w 930"/>
                <a:gd name="T43" fmla="*/ 541 h 1720"/>
                <a:gd name="T44" fmla="*/ 452 w 930"/>
                <a:gd name="T45" fmla="*/ 535 h 1720"/>
                <a:gd name="T46" fmla="*/ 385 w 930"/>
                <a:gd name="T47" fmla="*/ 527 h 1720"/>
                <a:gd name="T48" fmla="*/ 255 w 930"/>
                <a:gd name="T49" fmla="*/ 512 h 1720"/>
                <a:gd name="T50" fmla="*/ 127 w 930"/>
                <a:gd name="T51" fmla="*/ 496 h 1720"/>
                <a:gd name="T52" fmla="*/ 0 w 930"/>
                <a:gd name="T53" fmla="*/ 483 h 1720"/>
                <a:gd name="T54" fmla="*/ 0 w 930"/>
                <a:gd name="T55" fmla="*/ 483 h 1720"/>
                <a:gd name="T56" fmla="*/ 28 w 930"/>
                <a:gd name="T57" fmla="*/ 523 h 1720"/>
                <a:gd name="T58" fmla="*/ 51 w 930"/>
                <a:gd name="T59" fmla="*/ 566 h 1720"/>
                <a:gd name="T60" fmla="*/ 74 w 930"/>
                <a:gd name="T61" fmla="*/ 611 h 1720"/>
                <a:gd name="T62" fmla="*/ 96 w 930"/>
                <a:gd name="T63" fmla="*/ 656 h 1720"/>
                <a:gd name="T64" fmla="*/ 113 w 930"/>
                <a:gd name="T65" fmla="*/ 704 h 1720"/>
                <a:gd name="T66" fmla="*/ 129 w 930"/>
                <a:gd name="T67" fmla="*/ 755 h 1720"/>
                <a:gd name="T68" fmla="*/ 142 w 930"/>
                <a:gd name="T69" fmla="*/ 805 h 1720"/>
                <a:gd name="T70" fmla="*/ 154 w 930"/>
                <a:gd name="T71" fmla="*/ 856 h 1720"/>
                <a:gd name="T72" fmla="*/ 164 w 930"/>
                <a:gd name="T73" fmla="*/ 909 h 1720"/>
                <a:gd name="T74" fmla="*/ 170 w 930"/>
                <a:gd name="T75" fmla="*/ 961 h 1720"/>
                <a:gd name="T76" fmla="*/ 173 w 930"/>
                <a:gd name="T77" fmla="*/ 1016 h 1720"/>
                <a:gd name="T78" fmla="*/ 173 w 930"/>
                <a:gd name="T79" fmla="*/ 1068 h 1720"/>
                <a:gd name="T80" fmla="*/ 171 w 930"/>
                <a:gd name="T81" fmla="*/ 1123 h 1720"/>
                <a:gd name="T82" fmla="*/ 168 w 930"/>
                <a:gd name="T83" fmla="*/ 1175 h 1720"/>
                <a:gd name="T84" fmla="*/ 160 w 930"/>
                <a:gd name="T85" fmla="*/ 1228 h 1720"/>
                <a:gd name="T86" fmla="*/ 150 w 930"/>
                <a:gd name="T87" fmla="*/ 1280 h 1720"/>
                <a:gd name="T88" fmla="*/ 150 w 930"/>
                <a:gd name="T89" fmla="*/ 1280 h 1720"/>
                <a:gd name="T90" fmla="*/ 218 w 930"/>
                <a:gd name="T91" fmla="*/ 1393 h 1720"/>
                <a:gd name="T92" fmla="*/ 288 w 930"/>
                <a:gd name="T93" fmla="*/ 1506 h 1720"/>
                <a:gd name="T94" fmla="*/ 356 w 930"/>
                <a:gd name="T95" fmla="*/ 1617 h 1720"/>
                <a:gd name="T96" fmla="*/ 422 w 930"/>
                <a:gd name="T97" fmla="*/ 1720 h 1720"/>
                <a:gd name="T98" fmla="*/ 422 w 930"/>
                <a:gd name="T99" fmla="*/ 1720 h 1720"/>
                <a:gd name="T100" fmla="*/ 660 w 930"/>
                <a:gd name="T101" fmla="*/ 1578 h 1720"/>
                <a:gd name="T102" fmla="*/ 778 w 930"/>
                <a:gd name="T103" fmla="*/ 1504 h 1720"/>
                <a:gd name="T104" fmla="*/ 889 w 930"/>
                <a:gd name="T105" fmla="*/ 1434 h 1720"/>
                <a:gd name="T106" fmla="*/ 889 w 930"/>
                <a:gd name="T107" fmla="*/ 1434 h 1720"/>
                <a:gd name="T108" fmla="*/ 897 w 930"/>
                <a:gd name="T109" fmla="*/ 1397 h 1720"/>
                <a:gd name="T110" fmla="*/ 905 w 930"/>
                <a:gd name="T111" fmla="*/ 1358 h 1720"/>
                <a:gd name="T112" fmla="*/ 916 w 930"/>
                <a:gd name="T113" fmla="*/ 1278 h 1720"/>
                <a:gd name="T114" fmla="*/ 924 w 930"/>
                <a:gd name="T115" fmla="*/ 1194 h 1720"/>
                <a:gd name="T116" fmla="*/ 930 w 930"/>
                <a:gd name="T117" fmla="*/ 1109 h 1720"/>
                <a:gd name="T118" fmla="*/ 930 w 930"/>
                <a:gd name="T119" fmla="*/ 996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0" h="1720">
                  <a:moveTo>
                    <a:pt x="930" y="996"/>
                  </a:moveTo>
                  <a:lnTo>
                    <a:pt x="930" y="996"/>
                  </a:lnTo>
                  <a:lnTo>
                    <a:pt x="926" y="916"/>
                  </a:lnTo>
                  <a:lnTo>
                    <a:pt x="916" y="840"/>
                  </a:lnTo>
                  <a:lnTo>
                    <a:pt x="907" y="769"/>
                  </a:lnTo>
                  <a:lnTo>
                    <a:pt x="893" y="697"/>
                  </a:lnTo>
                  <a:lnTo>
                    <a:pt x="879" y="628"/>
                  </a:lnTo>
                  <a:lnTo>
                    <a:pt x="862" y="562"/>
                  </a:lnTo>
                  <a:lnTo>
                    <a:pt x="842" y="498"/>
                  </a:lnTo>
                  <a:lnTo>
                    <a:pt x="821" y="436"/>
                  </a:lnTo>
                  <a:lnTo>
                    <a:pt x="798" y="376"/>
                  </a:lnTo>
                  <a:lnTo>
                    <a:pt x="772" y="317"/>
                  </a:lnTo>
                  <a:lnTo>
                    <a:pt x="745" y="261"/>
                  </a:lnTo>
                  <a:lnTo>
                    <a:pt x="716" y="204"/>
                  </a:lnTo>
                  <a:lnTo>
                    <a:pt x="685" y="152"/>
                  </a:lnTo>
                  <a:lnTo>
                    <a:pt x="654" y="99"/>
                  </a:lnTo>
                  <a:lnTo>
                    <a:pt x="621" y="49"/>
                  </a:lnTo>
                  <a:lnTo>
                    <a:pt x="586" y="0"/>
                  </a:lnTo>
                  <a:lnTo>
                    <a:pt x="586" y="0"/>
                  </a:lnTo>
                  <a:lnTo>
                    <a:pt x="553" y="273"/>
                  </a:lnTo>
                  <a:lnTo>
                    <a:pt x="516" y="541"/>
                  </a:lnTo>
                  <a:lnTo>
                    <a:pt x="516" y="541"/>
                  </a:lnTo>
                  <a:lnTo>
                    <a:pt x="452" y="535"/>
                  </a:lnTo>
                  <a:lnTo>
                    <a:pt x="385" y="527"/>
                  </a:lnTo>
                  <a:lnTo>
                    <a:pt x="255" y="512"/>
                  </a:lnTo>
                  <a:lnTo>
                    <a:pt x="127" y="496"/>
                  </a:lnTo>
                  <a:lnTo>
                    <a:pt x="0" y="483"/>
                  </a:lnTo>
                  <a:lnTo>
                    <a:pt x="0" y="483"/>
                  </a:lnTo>
                  <a:lnTo>
                    <a:pt x="28" y="523"/>
                  </a:lnTo>
                  <a:lnTo>
                    <a:pt x="51" y="566"/>
                  </a:lnTo>
                  <a:lnTo>
                    <a:pt x="74" y="611"/>
                  </a:lnTo>
                  <a:lnTo>
                    <a:pt x="96" y="656"/>
                  </a:lnTo>
                  <a:lnTo>
                    <a:pt x="113" y="704"/>
                  </a:lnTo>
                  <a:lnTo>
                    <a:pt x="129" y="755"/>
                  </a:lnTo>
                  <a:lnTo>
                    <a:pt x="142" y="805"/>
                  </a:lnTo>
                  <a:lnTo>
                    <a:pt x="154" y="856"/>
                  </a:lnTo>
                  <a:lnTo>
                    <a:pt x="164" y="909"/>
                  </a:lnTo>
                  <a:lnTo>
                    <a:pt x="170" y="961"/>
                  </a:lnTo>
                  <a:lnTo>
                    <a:pt x="173" y="1016"/>
                  </a:lnTo>
                  <a:lnTo>
                    <a:pt x="173" y="1068"/>
                  </a:lnTo>
                  <a:lnTo>
                    <a:pt x="171" y="1123"/>
                  </a:lnTo>
                  <a:lnTo>
                    <a:pt x="168" y="1175"/>
                  </a:lnTo>
                  <a:lnTo>
                    <a:pt x="160" y="1228"/>
                  </a:lnTo>
                  <a:lnTo>
                    <a:pt x="150" y="1280"/>
                  </a:lnTo>
                  <a:lnTo>
                    <a:pt x="150" y="1280"/>
                  </a:lnTo>
                  <a:lnTo>
                    <a:pt x="218" y="1393"/>
                  </a:lnTo>
                  <a:lnTo>
                    <a:pt x="288" y="1506"/>
                  </a:lnTo>
                  <a:lnTo>
                    <a:pt x="356" y="1617"/>
                  </a:lnTo>
                  <a:lnTo>
                    <a:pt x="422" y="1720"/>
                  </a:lnTo>
                  <a:lnTo>
                    <a:pt x="422" y="1720"/>
                  </a:lnTo>
                  <a:lnTo>
                    <a:pt x="660" y="1578"/>
                  </a:lnTo>
                  <a:lnTo>
                    <a:pt x="778" y="1504"/>
                  </a:lnTo>
                  <a:lnTo>
                    <a:pt x="889" y="1434"/>
                  </a:lnTo>
                  <a:lnTo>
                    <a:pt x="889" y="1434"/>
                  </a:lnTo>
                  <a:lnTo>
                    <a:pt x="897" y="1397"/>
                  </a:lnTo>
                  <a:lnTo>
                    <a:pt x="905" y="1358"/>
                  </a:lnTo>
                  <a:lnTo>
                    <a:pt x="916" y="1278"/>
                  </a:lnTo>
                  <a:lnTo>
                    <a:pt x="924" y="1194"/>
                  </a:lnTo>
                  <a:lnTo>
                    <a:pt x="930" y="1109"/>
                  </a:lnTo>
                  <a:lnTo>
                    <a:pt x="930" y="996"/>
                  </a:lnTo>
                  <a:close/>
                </a:path>
              </a:pathLst>
            </a:custGeom>
            <a:solidFill>
              <a:sysClr val="window" lastClr="FFFFFF">
                <a:lumMod val="75000"/>
              </a:sysClr>
            </a:solidFill>
            <a:ln w="25400">
              <a:solidFill>
                <a:srgbClr val="A7EA52">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8" name="orange">
              <a:hlinkClick r:id="rId7" action="ppaction://hlinksldjump"/>
            </p:cNvPr>
            <p:cNvSpPr>
              <a:spLocks/>
            </p:cNvSpPr>
            <p:nvPr/>
          </p:nvSpPr>
          <p:spPr bwMode="auto">
            <a:xfrm>
              <a:off x="4487820" y="1066800"/>
              <a:ext cx="2324996" cy="1468062"/>
            </a:xfrm>
            <a:custGeom>
              <a:avLst/>
              <a:gdLst>
                <a:gd name="T0" fmla="*/ 1288 w 1712"/>
                <a:gd name="T1" fmla="*/ 0 h 1081"/>
                <a:gd name="T2" fmla="*/ 1183 w 1712"/>
                <a:gd name="T3" fmla="*/ 10 h 1081"/>
                <a:gd name="T4" fmla="*/ 1082 w 1712"/>
                <a:gd name="T5" fmla="*/ 23 h 1081"/>
                <a:gd name="T6" fmla="*/ 985 w 1712"/>
                <a:gd name="T7" fmla="*/ 41 h 1081"/>
                <a:gd name="T8" fmla="*/ 889 w 1712"/>
                <a:gd name="T9" fmla="*/ 62 h 1081"/>
                <a:gd name="T10" fmla="*/ 712 w 1712"/>
                <a:gd name="T11" fmla="*/ 119 h 1081"/>
                <a:gd name="T12" fmla="*/ 549 w 1712"/>
                <a:gd name="T13" fmla="*/ 189 h 1081"/>
                <a:gd name="T14" fmla="*/ 399 w 1712"/>
                <a:gd name="T15" fmla="*/ 272 h 1081"/>
                <a:gd name="T16" fmla="*/ 261 w 1712"/>
                <a:gd name="T17" fmla="*/ 368 h 1081"/>
                <a:gd name="T18" fmla="*/ 135 w 1712"/>
                <a:gd name="T19" fmla="*/ 473 h 1081"/>
                <a:gd name="T20" fmla="*/ 20 w 1712"/>
                <a:gd name="T21" fmla="*/ 589 h 1081"/>
                <a:gd name="T22" fmla="*/ 8 w 1712"/>
                <a:gd name="T23" fmla="*/ 605 h 1081"/>
                <a:gd name="T24" fmla="*/ 0 w 1712"/>
                <a:gd name="T25" fmla="*/ 619 h 1081"/>
                <a:gd name="T26" fmla="*/ 271 w 1712"/>
                <a:gd name="T27" fmla="*/ 591 h 1081"/>
                <a:gd name="T28" fmla="*/ 541 w 1712"/>
                <a:gd name="T29" fmla="*/ 566 h 1081"/>
                <a:gd name="T30" fmla="*/ 596 w 1712"/>
                <a:gd name="T31" fmla="*/ 1081 h 1081"/>
                <a:gd name="T32" fmla="*/ 656 w 1712"/>
                <a:gd name="T33" fmla="*/ 1023 h 1081"/>
                <a:gd name="T34" fmla="*/ 720 w 1712"/>
                <a:gd name="T35" fmla="*/ 971 h 1081"/>
                <a:gd name="T36" fmla="*/ 792 w 1712"/>
                <a:gd name="T37" fmla="*/ 922 h 1081"/>
                <a:gd name="T38" fmla="*/ 868 w 1712"/>
                <a:gd name="T39" fmla="*/ 877 h 1081"/>
                <a:gd name="T40" fmla="*/ 948 w 1712"/>
                <a:gd name="T41" fmla="*/ 838 h 1081"/>
                <a:gd name="T42" fmla="*/ 1035 w 1712"/>
                <a:gd name="T43" fmla="*/ 805 h 1081"/>
                <a:gd name="T44" fmla="*/ 1129 w 1712"/>
                <a:gd name="T45" fmla="*/ 780 h 1081"/>
                <a:gd name="T46" fmla="*/ 1226 w 1712"/>
                <a:gd name="T47" fmla="*/ 764 h 1081"/>
                <a:gd name="T48" fmla="*/ 1257 w 1712"/>
                <a:gd name="T49" fmla="*/ 760 h 1081"/>
                <a:gd name="T50" fmla="*/ 1323 w 1712"/>
                <a:gd name="T51" fmla="*/ 759 h 1081"/>
                <a:gd name="T52" fmla="*/ 1341 w 1712"/>
                <a:gd name="T53" fmla="*/ 757 h 1081"/>
                <a:gd name="T54" fmla="*/ 1364 w 1712"/>
                <a:gd name="T55" fmla="*/ 739 h 1081"/>
                <a:gd name="T56" fmla="*/ 1389 w 1712"/>
                <a:gd name="T57" fmla="*/ 714 h 1081"/>
                <a:gd name="T58" fmla="*/ 1551 w 1712"/>
                <a:gd name="T59" fmla="*/ 556 h 1081"/>
                <a:gd name="T60" fmla="*/ 1671 w 1712"/>
                <a:gd name="T61" fmla="*/ 438 h 1081"/>
                <a:gd name="T62" fmla="*/ 1712 w 1712"/>
                <a:gd name="T63" fmla="*/ 399 h 1081"/>
                <a:gd name="T64" fmla="*/ 1521 w 1712"/>
                <a:gd name="T65" fmla="*/ 198 h 1081"/>
                <a:gd name="T66" fmla="*/ 1331 w 1712"/>
                <a:gd name="T67" fmla="*/ 0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2" h="1081">
                  <a:moveTo>
                    <a:pt x="1288" y="0"/>
                  </a:moveTo>
                  <a:lnTo>
                    <a:pt x="1288" y="0"/>
                  </a:lnTo>
                  <a:lnTo>
                    <a:pt x="1236" y="4"/>
                  </a:lnTo>
                  <a:lnTo>
                    <a:pt x="1183" y="10"/>
                  </a:lnTo>
                  <a:lnTo>
                    <a:pt x="1132" y="16"/>
                  </a:lnTo>
                  <a:lnTo>
                    <a:pt x="1082" y="23"/>
                  </a:lnTo>
                  <a:lnTo>
                    <a:pt x="1033" y="31"/>
                  </a:lnTo>
                  <a:lnTo>
                    <a:pt x="985" y="41"/>
                  </a:lnTo>
                  <a:lnTo>
                    <a:pt x="936" y="51"/>
                  </a:lnTo>
                  <a:lnTo>
                    <a:pt x="889" y="62"/>
                  </a:lnTo>
                  <a:lnTo>
                    <a:pt x="800" y="89"/>
                  </a:lnTo>
                  <a:lnTo>
                    <a:pt x="712" y="119"/>
                  </a:lnTo>
                  <a:lnTo>
                    <a:pt x="631" y="152"/>
                  </a:lnTo>
                  <a:lnTo>
                    <a:pt x="549" y="189"/>
                  </a:lnTo>
                  <a:lnTo>
                    <a:pt x="473" y="228"/>
                  </a:lnTo>
                  <a:lnTo>
                    <a:pt x="399" y="272"/>
                  </a:lnTo>
                  <a:lnTo>
                    <a:pt x="329" y="317"/>
                  </a:lnTo>
                  <a:lnTo>
                    <a:pt x="261" y="368"/>
                  </a:lnTo>
                  <a:lnTo>
                    <a:pt x="197" y="418"/>
                  </a:lnTo>
                  <a:lnTo>
                    <a:pt x="135" y="473"/>
                  </a:lnTo>
                  <a:lnTo>
                    <a:pt x="76" y="531"/>
                  </a:lnTo>
                  <a:lnTo>
                    <a:pt x="20" y="589"/>
                  </a:lnTo>
                  <a:lnTo>
                    <a:pt x="20" y="589"/>
                  </a:lnTo>
                  <a:lnTo>
                    <a:pt x="8" y="605"/>
                  </a:lnTo>
                  <a:lnTo>
                    <a:pt x="2" y="613"/>
                  </a:lnTo>
                  <a:lnTo>
                    <a:pt x="0" y="619"/>
                  </a:lnTo>
                  <a:lnTo>
                    <a:pt x="0" y="619"/>
                  </a:lnTo>
                  <a:lnTo>
                    <a:pt x="271" y="591"/>
                  </a:lnTo>
                  <a:lnTo>
                    <a:pt x="541" y="566"/>
                  </a:lnTo>
                  <a:lnTo>
                    <a:pt x="541" y="566"/>
                  </a:lnTo>
                  <a:lnTo>
                    <a:pt x="596" y="1081"/>
                  </a:lnTo>
                  <a:lnTo>
                    <a:pt x="596" y="1081"/>
                  </a:lnTo>
                  <a:lnTo>
                    <a:pt x="625" y="1052"/>
                  </a:lnTo>
                  <a:lnTo>
                    <a:pt x="656" y="1023"/>
                  </a:lnTo>
                  <a:lnTo>
                    <a:pt x="687" y="996"/>
                  </a:lnTo>
                  <a:lnTo>
                    <a:pt x="720" y="971"/>
                  </a:lnTo>
                  <a:lnTo>
                    <a:pt x="755" y="945"/>
                  </a:lnTo>
                  <a:lnTo>
                    <a:pt x="792" y="922"/>
                  </a:lnTo>
                  <a:lnTo>
                    <a:pt x="829" y="899"/>
                  </a:lnTo>
                  <a:lnTo>
                    <a:pt x="868" y="877"/>
                  </a:lnTo>
                  <a:lnTo>
                    <a:pt x="907" y="856"/>
                  </a:lnTo>
                  <a:lnTo>
                    <a:pt x="948" y="838"/>
                  </a:lnTo>
                  <a:lnTo>
                    <a:pt x="990" y="821"/>
                  </a:lnTo>
                  <a:lnTo>
                    <a:pt x="1035" y="805"/>
                  </a:lnTo>
                  <a:lnTo>
                    <a:pt x="1082" y="792"/>
                  </a:lnTo>
                  <a:lnTo>
                    <a:pt x="1129" y="780"/>
                  </a:lnTo>
                  <a:lnTo>
                    <a:pt x="1175" y="770"/>
                  </a:lnTo>
                  <a:lnTo>
                    <a:pt x="1226" y="764"/>
                  </a:lnTo>
                  <a:lnTo>
                    <a:pt x="1226" y="764"/>
                  </a:lnTo>
                  <a:lnTo>
                    <a:pt x="1257" y="760"/>
                  </a:lnTo>
                  <a:lnTo>
                    <a:pt x="1292" y="759"/>
                  </a:lnTo>
                  <a:lnTo>
                    <a:pt x="1323" y="759"/>
                  </a:lnTo>
                  <a:lnTo>
                    <a:pt x="1341" y="757"/>
                  </a:lnTo>
                  <a:lnTo>
                    <a:pt x="1341" y="757"/>
                  </a:lnTo>
                  <a:lnTo>
                    <a:pt x="1350" y="751"/>
                  </a:lnTo>
                  <a:lnTo>
                    <a:pt x="1364" y="739"/>
                  </a:lnTo>
                  <a:lnTo>
                    <a:pt x="1389" y="714"/>
                  </a:lnTo>
                  <a:lnTo>
                    <a:pt x="1389" y="714"/>
                  </a:lnTo>
                  <a:lnTo>
                    <a:pt x="1471" y="636"/>
                  </a:lnTo>
                  <a:lnTo>
                    <a:pt x="1551" y="556"/>
                  </a:lnTo>
                  <a:lnTo>
                    <a:pt x="1630" y="477"/>
                  </a:lnTo>
                  <a:lnTo>
                    <a:pt x="1671" y="438"/>
                  </a:lnTo>
                  <a:lnTo>
                    <a:pt x="1712" y="399"/>
                  </a:lnTo>
                  <a:lnTo>
                    <a:pt x="1712" y="399"/>
                  </a:lnTo>
                  <a:lnTo>
                    <a:pt x="1619" y="298"/>
                  </a:lnTo>
                  <a:lnTo>
                    <a:pt x="1521" y="198"/>
                  </a:lnTo>
                  <a:lnTo>
                    <a:pt x="1426" y="99"/>
                  </a:lnTo>
                  <a:lnTo>
                    <a:pt x="1331" y="0"/>
                  </a:lnTo>
                  <a:lnTo>
                    <a:pt x="1288" y="0"/>
                  </a:lnTo>
                  <a:close/>
                </a:path>
              </a:pathLst>
            </a:custGeom>
            <a:solidFill>
              <a:sysClr val="window" lastClr="FFFFFF">
                <a:lumMod val="75000"/>
              </a:sysClr>
            </a:solidFill>
            <a:ln w="25400">
              <a:solidFill>
                <a:srgbClr val="FF8021">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9" name="lightblue">
              <a:hlinkClick r:id="rId8" action="ppaction://hlinksldjump"/>
            </p:cNvPr>
            <p:cNvSpPr>
              <a:spLocks/>
            </p:cNvSpPr>
            <p:nvPr/>
          </p:nvSpPr>
          <p:spPr bwMode="auto">
            <a:xfrm>
              <a:off x="3886200" y="1927809"/>
              <a:ext cx="1333614" cy="2004495"/>
            </a:xfrm>
            <a:custGeom>
              <a:avLst/>
              <a:gdLst>
                <a:gd name="T0" fmla="*/ 2 w 982"/>
                <a:gd name="T1" fmla="*/ 1208 h 1476"/>
                <a:gd name="T2" fmla="*/ 14 w 982"/>
                <a:gd name="T3" fmla="*/ 1346 h 1476"/>
                <a:gd name="T4" fmla="*/ 29 w 982"/>
                <a:gd name="T5" fmla="*/ 1447 h 1476"/>
                <a:gd name="T6" fmla="*/ 37 w 982"/>
                <a:gd name="T7" fmla="*/ 1476 h 1476"/>
                <a:gd name="T8" fmla="*/ 259 w 982"/>
                <a:gd name="T9" fmla="*/ 1132 h 1476"/>
                <a:gd name="T10" fmla="*/ 333 w 982"/>
                <a:gd name="T11" fmla="*/ 1019 h 1476"/>
                <a:gd name="T12" fmla="*/ 770 w 982"/>
                <a:gd name="T13" fmla="*/ 1301 h 1476"/>
                <a:gd name="T14" fmla="*/ 764 w 982"/>
                <a:gd name="T15" fmla="*/ 1247 h 1476"/>
                <a:gd name="T16" fmla="*/ 760 w 982"/>
                <a:gd name="T17" fmla="*/ 1138 h 1476"/>
                <a:gd name="T18" fmla="*/ 768 w 982"/>
                <a:gd name="T19" fmla="*/ 1029 h 1476"/>
                <a:gd name="T20" fmla="*/ 788 w 982"/>
                <a:gd name="T21" fmla="*/ 922 h 1476"/>
                <a:gd name="T22" fmla="*/ 817 w 982"/>
                <a:gd name="T23" fmla="*/ 819 h 1476"/>
                <a:gd name="T24" fmla="*/ 854 w 982"/>
                <a:gd name="T25" fmla="*/ 722 h 1476"/>
                <a:gd name="T26" fmla="*/ 901 w 982"/>
                <a:gd name="T27" fmla="*/ 632 h 1476"/>
                <a:gd name="T28" fmla="*/ 953 w 982"/>
                <a:gd name="T29" fmla="*/ 550 h 1476"/>
                <a:gd name="T30" fmla="*/ 982 w 982"/>
                <a:gd name="T31" fmla="*/ 514 h 1476"/>
                <a:gd name="T32" fmla="*/ 953 w 982"/>
                <a:gd name="T33" fmla="*/ 253 h 1476"/>
                <a:gd name="T34" fmla="*/ 924 w 982"/>
                <a:gd name="T35" fmla="*/ 0 h 1476"/>
                <a:gd name="T36" fmla="*/ 796 w 982"/>
                <a:gd name="T37" fmla="*/ 14 h 1476"/>
                <a:gd name="T38" fmla="*/ 548 w 982"/>
                <a:gd name="T39" fmla="*/ 35 h 1476"/>
                <a:gd name="T40" fmla="*/ 414 w 982"/>
                <a:gd name="T41" fmla="*/ 49 h 1476"/>
                <a:gd name="T42" fmla="*/ 381 w 982"/>
                <a:gd name="T43" fmla="*/ 55 h 1476"/>
                <a:gd name="T44" fmla="*/ 373 w 982"/>
                <a:gd name="T45" fmla="*/ 60 h 1476"/>
                <a:gd name="T46" fmla="*/ 342 w 982"/>
                <a:gd name="T47" fmla="*/ 101 h 1476"/>
                <a:gd name="T48" fmla="*/ 307 w 982"/>
                <a:gd name="T49" fmla="*/ 158 h 1476"/>
                <a:gd name="T50" fmla="*/ 257 w 982"/>
                <a:gd name="T51" fmla="*/ 237 h 1476"/>
                <a:gd name="T52" fmla="*/ 208 w 982"/>
                <a:gd name="T53" fmla="*/ 321 h 1476"/>
                <a:gd name="T54" fmla="*/ 165 w 982"/>
                <a:gd name="T55" fmla="*/ 410 h 1476"/>
                <a:gd name="T56" fmla="*/ 126 w 982"/>
                <a:gd name="T57" fmla="*/ 504 h 1476"/>
                <a:gd name="T58" fmla="*/ 91 w 982"/>
                <a:gd name="T59" fmla="*/ 601 h 1476"/>
                <a:gd name="T60" fmla="*/ 60 w 982"/>
                <a:gd name="T61" fmla="*/ 702 h 1476"/>
                <a:gd name="T62" fmla="*/ 37 w 982"/>
                <a:gd name="T63" fmla="*/ 809 h 1476"/>
                <a:gd name="T64" fmla="*/ 19 w 982"/>
                <a:gd name="T65" fmla="*/ 920 h 1476"/>
                <a:gd name="T66" fmla="*/ 14 w 982"/>
                <a:gd name="T67" fmla="*/ 976 h 1476"/>
                <a:gd name="T68" fmla="*/ 0 w 982"/>
                <a:gd name="T69" fmla="*/ 1134 h 1476"/>
                <a:gd name="T70" fmla="*/ 2 w 982"/>
                <a:gd name="T71" fmla="*/ 1208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2" h="1476">
                  <a:moveTo>
                    <a:pt x="2" y="1208"/>
                  </a:moveTo>
                  <a:lnTo>
                    <a:pt x="2" y="1208"/>
                  </a:lnTo>
                  <a:lnTo>
                    <a:pt x="8" y="1278"/>
                  </a:lnTo>
                  <a:lnTo>
                    <a:pt x="14" y="1346"/>
                  </a:lnTo>
                  <a:lnTo>
                    <a:pt x="23" y="1414"/>
                  </a:lnTo>
                  <a:lnTo>
                    <a:pt x="29" y="1447"/>
                  </a:lnTo>
                  <a:lnTo>
                    <a:pt x="37" y="1476"/>
                  </a:lnTo>
                  <a:lnTo>
                    <a:pt x="37" y="1476"/>
                  </a:lnTo>
                  <a:lnTo>
                    <a:pt x="185" y="1245"/>
                  </a:lnTo>
                  <a:lnTo>
                    <a:pt x="259" y="1132"/>
                  </a:lnTo>
                  <a:lnTo>
                    <a:pt x="333" y="1019"/>
                  </a:lnTo>
                  <a:lnTo>
                    <a:pt x="333" y="1019"/>
                  </a:lnTo>
                  <a:lnTo>
                    <a:pt x="554" y="1163"/>
                  </a:lnTo>
                  <a:lnTo>
                    <a:pt x="770" y="1301"/>
                  </a:lnTo>
                  <a:lnTo>
                    <a:pt x="770" y="1301"/>
                  </a:lnTo>
                  <a:lnTo>
                    <a:pt x="764" y="1247"/>
                  </a:lnTo>
                  <a:lnTo>
                    <a:pt x="760" y="1192"/>
                  </a:lnTo>
                  <a:lnTo>
                    <a:pt x="760" y="1138"/>
                  </a:lnTo>
                  <a:lnTo>
                    <a:pt x="762" y="1083"/>
                  </a:lnTo>
                  <a:lnTo>
                    <a:pt x="768" y="1029"/>
                  </a:lnTo>
                  <a:lnTo>
                    <a:pt x="778" y="975"/>
                  </a:lnTo>
                  <a:lnTo>
                    <a:pt x="788" y="922"/>
                  </a:lnTo>
                  <a:lnTo>
                    <a:pt x="801" y="871"/>
                  </a:lnTo>
                  <a:lnTo>
                    <a:pt x="817" y="819"/>
                  </a:lnTo>
                  <a:lnTo>
                    <a:pt x="834" y="770"/>
                  </a:lnTo>
                  <a:lnTo>
                    <a:pt x="854" y="722"/>
                  </a:lnTo>
                  <a:lnTo>
                    <a:pt x="877" y="677"/>
                  </a:lnTo>
                  <a:lnTo>
                    <a:pt x="901" y="632"/>
                  </a:lnTo>
                  <a:lnTo>
                    <a:pt x="926" y="591"/>
                  </a:lnTo>
                  <a:lnTo>
                    <a:pt x="953" y="550"/>
                  </a:lnTo>
                  <a:lnTo>
                    <a:pt x="982" y="514"/>
                  </a:lnTo>
                  <a:lnTo>
                    <a:pt x="982" y="514"/>
                  </a:lnTo>
                  <a:lnTo>
                    <a:pt x="967" y="383"/>
                  </a:lnTo>
                  <a:lnTo>
                    <a:pt x="953" y="253"/>
                  </a:lnTo>
                  <a:lnTo>
                    <a:pt x="939" y="125"/>
                  </a:lnTo>
                  <a:lnTo>
                    <a:pt x="924" y="0"/>
                  </a:lnTo>
                  <a:lnTo>
                    <a:pt x="924" y="0"/>
                  </a:lnTo>
                  <a:lnTo>
                    <a:pt x="796" y="14"/>
                  </a:lnTo>
                  <a:lnTo>
                    <a:pt x="673" y="23"/>
                  </a:lnTo>
                  <a:lnTo>
                    <a:pt x="548" y="35"/>
                  </a:lnTo>
                  <a:lnTo>
                    <a:pt x="414" y="49"/>
                  </a:lnTo>
                  <a:lnTo>
                    <a:pt x="414" y="49"/>
                  </a:lnTo>
                  <a:lnTo>
                    <a:pt x="395" y="53"/>
                  </a:lnTo>
                  <a:lnTo>
                    <a:pt x="381" y="55"/>
                  </a:lnTo>
                  <a:lnTo>
                    <a:pt x="381" y="55"/>
                  </a:lnTo>
                  <a:lnTo>
                    <a:pt x="373" y="60"/>
                  </a:lnTo>
                  <a:lnTo>
                    <a:pt x="364" y="72"/>
                  </a:lnTo>
                  <a:lnTo>
                    <a:pt x="342" y="101"/>
                  </a:lnTo>
                  <a:lnTo>
                    <a:pt x="307" y="158"/>
                  </a:lnTo>
                  <a:lnTo>
                    <a:pt x="307" y="158"/>
                  </a:lnTo>
                  <a:lnTo>
                    <a:pt x="282" y="197"/>
                  </a:lnTo>
                  <a:lnTo>
                    <a:pt x="257" y="237"/>
                  </a:lnTo>
                  <a:lnTo>
                    <a:pt x="231" y="278"/>
                  </a:lnTo>
                  <a:lnTo>
                    <a:pt x="208" y="321"/>
                  </a:lnTo>
                  <a:lnTo>
                    <a:pt x="187" y="366"/>
                  </a:lnTo>
                  <a:lnTo>
                    <a:pt x="165" y="410"/>
                  </a:lnTo>
                  <a:lnTo>
                    <a:pt x="144" y="455"/>
                  </a:lnTo>
                  <a:lnTo>
                    <a:pt x="126" y="504"/>
                  </a:lnTo>
                  <a:lnTo>
                    <a:pt x="107" y="550"/>
                  </a:lnTo>
                  <a:lnTo>
                    <a:pt x="91" y="601"/>
                  </a:lnTo>
                  <a:lnTo>
                    <a:pt x="76" y="652"/>
                  </a:lnTo>
                  <a:lnTo>
                    <a:pt x="60" y="702"/>
                  </a:lnTo>
                  <a:lnTo>
                    <a:pt x="49" y="755"/>
                  </a:lnTo>
                  <a:lnTo>
                    <a:pt x="37" y="809"/>
                  </a:lnTo>
                  <a:lnTo>
                    <a:pt x="27" y="864"/>
                  </a:lnTo>
                  <a:lnTo>
                    <a:pt x="19" y="920"/>
                  </a:lnTo>
                  <a:lnTo>
                    <a:pt x="19" y="920"/>
                  </a:lnTo>
                  <a:lnTo>
                    <a:pt x="14" y="976"/>
                  </a:lnTo>
                  <a:lnTo>
                    <a:pt x="6" y="1050"/>
                  </a:lnTo>
                  <a:lnTo>
                    <a:pt x="0" y="1134"/>
                  </a:lnTo>
                  <a:lnTo>
                    <a:pt x="0" y="1173"/>
                  </a:lnTo>
                  <a:lnTo>
                    <a:pt x="2" y="1208"/>
                  </a:lnTo>
                  <a:lnTo>
                    <a:pt x="2" y="1208"/>
                  </a:lnTo>
                  <a:close/>
                </a:path>
              </a:pathLst>
            </a:custGeom>
            <a:solidFill>
              <a:sysClr val="window" lastClr="FFFFFF">
                <a:lumMod val="75000"/>
              </a:sysClr>
            </a:solidFill>
            <a:ln w="25400">
              <a:solidFill>
                <a:srgbClr val="B4DCFA">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30" name="teal">
              <a:hlinkClick r:id="rId9" action="ppaction://hlinksldjump"/>
            </p:cNvPr>
            <p:cNvSpPr>
              <a:spLocks/>
            </p:cNvSpPr>
            <p:nvPr/>
          </p:nvSpPr>
          <p:spPr bwMode="auto">
            <a:xfrm>
              <a:off x="5048698" y="4748498"/>
              <a:ext cx="2221784" cy="1167930"/>
            </a:xfrm>
            <a:custGeom>
              <a:avLst/>
              <a:gdLst>
                <a:gd name="T0" fmla="*/ 990 w 1636"/>
                <a:gd name="T1" fmla="*/ 860 h 860"/>
                <a:gd name="T2" fmla="*/ 1169 w 1636"/>
                <a:gd name="T3" fmla="*/ 842 h 860"/>
                <a:gd name="T4" fmla="*/ 1336 w 1636"/>
                <a:gd name="T5" fmla="*/ 811 h 860"/>
                <a:gd name="T6" fmla="*/ 1492 w 1636"/>
                <a:gd name="T7" fmla="*/ 769 h 860"/>
                <a:gd name="T8" fmla="*/ 1636 w 1636"/>
                <a:gd name="T9" fmla="*/ 714 h 860"/>
                <a:gd name="T10" fmla="*/ 1571 w 1636"/>
                <a:gd name="T11" fmla="*/ 689 h 860"/>
                <a:gd name="T12" fmla="*/ 1375 w 1636"/>
                <a:gd name="T13" fmla="*/ 615 h 860"/>
                <a:gd name="T14" fmla="*/ 1126 w 1636"/>
                <a:gd name="T15" fmla="*/ 524 h 860"/>
                <a:gd name="T16" fmla="*/ 1167 w 1636"/>
                <a:gd name="T17" fmla="*/ 397 h 860"/>
                <a:gd name="T18" fmla="*/ 1254 w 1636"/>
                <a:gd name="T19" fmla="*/ 158 h 860"/>
                <a:gd name="T20" fmla="*/ 1297 w 1636"/>
                <a:gd name="T21" fmla="*/ 37 h 860"/>
                <a:gd name="T22" fmla="*/ 1204 w 1636"/>
                <a:gd name="T23" fmla="*/ 66 h 860"/>
                <a:gd name="T24" fmla="*/ 1103 w 1636"/>
                <a:gd name="T25" fmla="*/ 88 h 860"/>
                <a:gd name="T26" fmla="*/ 998 w 1636"/>
                <a:gd name="T27" fmla="*/ 98 h 860"/>
                <a:gd name="T28" fmla="*/ 891 w 1636"/>
                <a:gd name="T29" fmla="*/ 100 h 860"/>
                <a:gd name="T30" fmla="*/ 782 w 1636"/>
                <a:gd name="T31" fmla="*/ 90 h 860"/>
                <a:gd name="T32" fmla="*/ 679 w 1636"/>
                <a:gd name="T33" fmla="*/ 70 h 860"/>
                <a:gd name="T34" fmla="*/ 579 w 1636"/>
                <a:gd name="T35" fmla="*/ 41 h 860"/>
                <a:gd name="T36" fmla="*/ 490 w 1636"/>
                <a:gd name="T37" fmla="*/ 0 h 860"/>
                <a:gd name="T38" fmla="*/ 459 w 1636"/>
                <a:gd name="T39" fmla="*/ 12 h 860"/>
                <a:gd name="T40" fmla="*/ 362 w 1636"/>
                <a:gd name="T41" fmla="*/ 47 h 860"/>
                <a:gd name="T42" fmla="*/ 268 w 1636"/>
                <a:gd name="T43" fmla="*/ 80 h 860"/>
                <a:gd name="T44" fmla="*/ 91 w 1636"/>
                <a:gd name="T45" fmla="*/ 138 h 860"/>
                <a:gd name="T46" fmla="*/ 0 w 1636"/>
                <a:gd name="T47" fmla="*/ 171 h 860"/>
                <a:gd name="T48" fmla="*/ 173 w 1636"/>
                <a:gd name="T49" fmla="*/ 687 h 860"/>
                <a:gd name="T50" fmla="*/ 237 w 1636"/>
                <a:gd name="T51" fmla="*/ 716 h 860"/>
                <a:gd name="T52" fmla="*/ 375 w 1636"/>
                <a:gd name="T53" fmla="*/ 769 h 860"/>
                <a:gd name="T54" fmla="*/ 525 w 1636"/>
                <a:gd name="T55" fmla="*/ 811 h 860"/>
                <a:gd name="T56" fmla="*/ 686 w 1636"/>
                <a:gd name="T57" fmla="*/ 841 h 860"/>
                <a:gd name="T58" fmla="*/ 774 w 1636"/>
                <a:gd name="T59" fmla="*/ 850 h 860"/>
                <a:gd name="T60" fmla="*/ 854 w 1636"/>
                <a:gd name="T61" fmla="*/ 856 h 860"/>
                <a:gd name="T62" fmla="*/ 990 w 1636"/>
                <a:gd name="T63"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6" h="860">
                  <a:moveTo>
                    <a:pt x="990" y="860"/>
                  </a:moveTo>
                  <a:lnTo>
                    <a:pt x="990" y="860"/>
                  </a:lnTo>
                  <a:lnTo>
                    <a:pt x="1079" y="852"/>
                  </a:lnTo>
                  <a:lnTo>
                    <a:pt x="1169" y="842"/>
                  </a:lnTo>
                  <a:lnTo>
                    <a:pt x="1252" y="829"/>
                  </a:lnTo>
                  <a:lnTo>
                    <a:pt x="1336" y="811"/>
                  </a:lnTo>
                  <a:lnTo>
                    <a:pt x="1414" y="792"/>
                  </a:lnTo>
                  <a:lnTo>
                    <a:pt x="1492" y="769"/>
                  </a:lnTo>
                  <a:lnTo>
                    <a:pt x="1566" y="743"/>
                  </a:lnTo>
                  <a:lnTo>
                    <a:pt x="1636" y="714"/>
                  </a:lnTo>
                  <a:lnTo>
                    <a:pt x="1636" y="714"/>
                  </a:lnTo>
                  <a:lnTo>
                    <a:pt x="1571" y="689"/>
                  </a:lnTo>
                  <a:lnTo>
                    <a:pt x="1507" y="664"/>
                  </a:lnTo>
                  <a:lnTo>
                    <a:pt x="1375" y="615"/>
                  </a:lnTo>
                  <a:lnTo>
                    <a:pt x="1245" y="568"/>
                  </a:lnTo>
                  <a:lnTo>
                    <a:pt x="1126" y="524"/>
                  </a:lnTo>
                  <a:lnTo>
                    <a:pt x="1126" y="524"/>
                  </a:lnTo>
                  <a:lnTo>
                    <a:pt x="1167" y="397"/>
                  </a:lnTo>
                  <a:lnTo>
                    <a:pt x="1212" y="277"/>
                  </a:lnTo>
                  <a:lnTo>
                    <a:pt x="1254" y="158"/>
                  </a:lnTo>
                  <a:lnTo>
                    <a:pt x="1297" y="37"/>
                  </a:lnTo>
                  <a:lnTo>
                    <a:pt x="1297" y="37"/>
                  </a:lnTo>
                  <a:lnTo>
                    <a:pt x="1250" y="53"/>
                  </a:lnTo>
                  <a:lnTo>
                    <a:pt x="1204" y="66"/>
                  </a:lnTo>
                  <a:lnTo>
                    <a:pt x="1153" y="78"/>
                  </a:lnTo>
                  <a:lnTo>
                    <a:pt x="1103" y="88"/>
                  </a:lnTo>
                  <a:lnTo>
                    <a:pt x="1050" y="94"/>
                  </a:lnTo>
                  <a:lnTo>
                    <a:pt x="998" y="98"/>
                  </a:lnTo>
                  <a:lnTo>
                    <a:pt x="943" y="100"/>
                  </a:lnTo>
                  <a:lnTo>
                    <a:pt x="891" y="100"/>
                  </a:lnTo>
                  <a:lnTo>
                    <a:pt x="836" y="96"/>
                  </a:lnTo>
                  <a:lnTo>
                    <a:pt x="782" y="90"/>
                  </a:lnTo>
                  <a:lnTo>
                    <a:pt x="729" y="82"/>
                  </a:lnTo>
                  <a:lnTo>
                    <a:pt x="679" y="70"/>
                  </a:lnTo>
                  <a:lnTo>
                    <a:pt x="628" y="57"/>
                  </a:lnTo>
                  <a:lnTo>
                    <a:pt x="579" y="41"/>
                  </a:lnTo>
                  <a:lnTo>
                    <a:pt x="535" y="22"/>
                  </a:lnTo>
                  <a:lnTo>
                    <a:pt x="490" y="0"/>
                  </a:lnTo>
                  <a:lnTo>
                    <a:pt x="490" y="0"/>
                  </a:lnTo>
                  <a:lnTo>
                    <a:pt x="459" y="12"/>
                  </a:lnTo>
                  <a:lnTo>
                    <a:pt x="428" y="24"/>
                  </a:lnTo>
                  <a:lnTo>
                    <a:pt x="362" y="47"/>
                  </a:lnTo>
                  <a:lnTo>
                    <a:pt x="362" y="47"/>
                  </a:lnTo>
                  <a:lnTo>
                    <a:pt x="268" y="80"/>
                  </a:lnTo>
                  <a:lnTo>
                    <a:pt x="179" y="109"/>
                  </a:lnTo>
                  <a:lnTo>
                    <a:pt x="91" y="138"/>
                  </a:lnTo>
                  <a:lnTo>
                    <a:pt x="0" y="171"/>
                  </a:lnTo>
                  <a:lnTo>
                    <a:pt x="0" y="171"/>
                  </a:lnTo>
                  <a:lnTo>
                    <a:pt x="85" y="424"/>
                  </a:lnTo>
                  <a:lnTo>
                    <a:pt x="173" y="687"/>
                  </a:lnTo>
                  <a:lnTo>
                    <a:pt x="173" y="687"/>
                  </a:lnTo>
                  <a:lnTo>
                    <a:pt x="237" y="716"/>
                  </a:lnTo>
                  <a:lnTo>
                    <a:pt x="305" y="743"/>
                  </a:lnTo>
                  <a:lnTo>
                    <a:pt x="375" y="769"/>
                  </a:lnTo>
                  <a:lnTo>
                    <a:pt x="447" y="792"/>
                  </a:lnTo>
                  <a:lnTo>
                    <a:pt x="525" y="811"/>
                  </a:lnTo>
                  <a:lnTo>
                    <a:pt x="603" y="827"/>
                  </a:lnTo>
                  <a:lnTo>
                    <a:pt x="686" y="841"/>
                  </a:lnTo>
                  <a:lnTo>
                    <a:pt x="774" y="850"/>
                  </a:lnTo>
                  <a:lnTo>
                    <a:pt x="774" y="850"/>
                  </a:lnTo>
                  <a:lnTo>
                    <a:pt x="828" y="854"/>
                  </a:lnTo>
                  <a:lnTo>
                    <a:pt x="854" y="856"/>
                  </a:lnTo>
                  <a:lnTo>
                    <a:pt x="875" y="860"/>
                  </a:lnTo>
                  <a:lnTo>
                    <a:pt x="990" y="860"/>
                  </a:lnTo>
                  <a:close/>
                </a:path>
              </a:pathLst>
            </a:custGeom>
            <a:solidFill>
              <a:srgbClr val="5DCEAF">
                <a:lumMod val="75000"/>
              </a:srgbClr>
            </a:solidFill>
            <a:ln w="25400">
              <a:solidFill>
                <a:srgbClr val="5DCEAF">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31" name="Teal">
              <a:hlinkClick r:id="rId10" action="ppaction://hlinksldjump"/>
            </p:cNvPr>
            <p:cNvSpPr/>
            <p:nvPr/>
          </p:nvSpPr>
          <p:spPr>
            <a:xfrm rot="10800000" flipH="1" flipV="1">
              <a:off x="5075617" y="2247468"/>
              <a:ext cx="2465532" cy="2465837"/>
            </a:xfrm>
            <a:prstGeom prst="ellipse">
              <a:avLst/>
            </a:prstGeom>
            <a:solidFill>
              <a:sysClr val="window" lastClr="FFFFFF">
                <a:lumMod val="75000"/>
              </a:sysClr>
            </a:solidFill>
            <a:ln w="25400" cap="flat" cmpd="sng" algn="ctr">
              <a:solidFill>
                <a:srgbClr val="5ECCF3">
                  <a:lumMod val="50000"/>
                </a:srgbClr>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65657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438150"/>
            <a:ext cx="6629400" cy="975816"/>
          </a:xfrm>
        </p:spPr>
        <p:txBody>
          <a:bodyPr>
            <a:normAutofit/>
          </a:bodyPr>
          <a:lstStyle/>
          <a:p>
            <a:pPr algn="ctr"/>
            <a:r>
              <a:rPr lang="en-US" sz="3400" dirty="0" smtClean="0"/>
              <a:t>Social</a:t>
            </a:r>
            <a:endParaRPr lang="en-US" sz="3400" dirty="0"/>
          </a:p>
        </p:txBody>
      </p:sp>
      <p:sp>
        <p:nvSpPr>
          <p:cNvPr id="5" name="Text Placeholder 4"/>
          <p:cNvSpPr>
            <a:spLocks noGrp="1"/>
          </p:cNvSpPr>
          <p:nvPr>
            <p:ph type="body" idx="1"/>
          </p:nvPr>
        </p:nvSpPr>
        <p:spPr>
          <a:xfrm>
            <a:off x="76200" y="4022124"/>
            <a:ext cx="7772400" cy="1125140"/>
          </a:xfrm>
        </p:spPr>
        <p:txBody>
          <a:bodyPr/>
          <a:lstStyle/>
          <a:p>
            <a:r>
              <a:rPr lang="en-US" dirty="0" smtClean="0"/>
              <a:t>Greg Wise</a:t>
            </a:r>
            <a:endParaRPr lang="en-US" dirty="0"/>
          </a:p>
        </p:txBody>
      </p:sp>
      <p:sp>
        <p:nvSpPr>
          <p:cNvPr id="3" name="Rectangle 2"/>
          <p:cNvSpPr/>
          <p:nvPr/>
        </p:nvSpPr>
        <p:spPr>
          <a:xfrm>
            <a:off x="349263" y="1703685"/>
            <a:ext cx="4690195" cy="2554545"/>
          </a:xfrm>
          <a:prstGeom prst="rect">
            <a:avLst/>
          </a:prstGeom>
        </p:spPr>
        <p:txBody>
          <a:bodyPr wrap="square">
            <a:spAutoFit/>
          </a:bodyPr>
          <a:lstStyle/>
          <a:p>
            <a:pPr marL="342900" indent="-342900">
              <a:buFont typeface="Arial" panose="020B0604020202020204" pitchFamily="34" charset="0"/>
              <a:buChar char="•"/>
            </a:pPr>
            <a:r>
              <a:rPr lang="en-US" sz="3200" dirty="0" smtClean="0">
                <a:solidFill>
                  <a:schemeClr val="bg1"/>
                </a:solidFill>
              </a:rPr>
              <a:t>Groups, organizations, networks, a sense of belonging, bonds between people – bridging and bonding.</a:t>
            </a:r>
            <a:endParaRPr lang="en-US" sz="3200" dirty="0">
              <a:solidFill>
                <a:schemeClr val="bg1"/>
              </a:solidFill>
            </a:endParaRPr>
          </a:p>
        </p:txBody>
      </p:sp>
      <p:sp>
        <p:nvSpPr>
          <p:cNvPr id="15" name="Green Rectangle"/>
          <p:cNvSpPr/>
          <p:nvPr/>
        </p:nvSpPr>
        <p:spPr>
          <a:xfrm>
            <a:off x="-2957867" y="2325237"/>
            <a:ext cx="2819400" cy="533400"/>
          </a:xfrm>
          <a:prstGeom prst="roundRect">
            <a:avLst/>
          </a:prstGeom>
          <a:solidFill>
            <a:srgbClr val="FF8021">
              <a:lumMod val="75000"/>
            </a:srgbClr>
          </a:solidFill>
          <a:ln w="25400" cap="flat" cmpd="sng" algn="ctr">
            <a:solidFill>
              <a:sysClr val="windowText" lastClr="000000">
                <a:lumMod val="95000"/>
                <a:lumOff val="5000"/>
              </a:sysClr>
            </a:solidFill>
            <a:prstDash val="solid"/>
          </a:ln>
          <a:effectLst/>
          <a:scene3d>
            <a:camera prst="orthographicFront"/>
            <a:lightRig rig="threePt" dir="t"/>
          </a:scene3d>
          <a:sp3d>
            <a:bevelT/>
            <a:bevelB/>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lumMod val="95000"/>
                    <a:lumOff val="5000"/>
                  </a:prstClr>
                </a:solidFill>
                <a:effectLst/>
                <a:uLnTx/>
                <a:uFillTx/>
                <a:latin typeface="Calibri"/>
                <a:ea typeface="+mn-ea"/>
                <a:cs typeface="+mn-cs"/>
              </a:rPr>
              <a:t>Natural</a:t>
            </a:r>
          </a:p>
        </p:txBody>
      </p:sp>
      <p:grpSp>
        <p:nvGrpSpPr>
          <p:cNvPr id="6" name="Group 5"/>
          <p:cNvGrpSpPr/>
          <p:nvPr/>
        </p:nvGrpSpPr>
        <p:grpSpPr>
          <a:xfrm>
            <a:off x="5039458" y="1540415"/>
            <a:ext cx="3423224" cy="3543710"/>
            <a:chOff x="3886200" y="1066800"/>
            <a:chExt cx="4849628" cy="4849628"/>
          </a:xfrm>
        </p:grpSpPr>
        <p:sp>
          <p:nvSpPr>
            <p:cNvPr id="16" name="gray">
              <a:hlinkClick r:id="rId3" action="ppaction://hlinksldjump"/>
            </p:cNvPr>
            <p:cNvSpPr>
              <a:spLocks/>
            </p:cNvSpPr>
            <p:nvPr/>
          </p:nvSpPr>
          <p:spPr bwMode="auto">
            <a:xfrm>
              <a:off x="6686517" y="3917366"/>
              <a:ext cx="1959679" cy="1747822"/>
            </a:xfrm>
            <a:custGeom>
              <a:avLst/>
              <a:gdLst>
                <a:gd name="T0" fmla="*/ 976 w 1443"/>
                <a:gd name="T1" fmla="*/ 437 h 1287"/>
                <a:gd name="T2" fmla="*/ 1036 w 1443"/>
                <a:gd name="T3" fmla="*/ 406 h 1287"/>
                <a:gd name="T4" fmla="*/ 1237 w 1443"/>
                <a:gd name="T5" fmla="*/ 284 h 1287"/>
                <a:gd name="T6" fmla="*/ 1443 w 1443"/>
                <a:gd name="T7" fmla="*/ 157 h 1287"/>
                <a:gd name="T8" fmla="*/ 1414 w 1443"/>
                <a:gd name="T9" fmla="*/ 254 h 1287"/>
                <a:gd name="T10" fmla="*/ 1379 w 1443"/>
                <a:gd name="T11" fmla="*/ 350 h 1287"/>
                <a:gd name="T12" fmla="*/ 1342 w 1443"/>
                <a:gd name="T13" fmla="*/ 439 h 1287"/>
                <a:gd name="T14" fmla="*/ 1299 w 1443"/>
                <a:gd name="T15" fmla="*/ 525 h 1287"/>
                <a:gd name="T16" fmla="*/ 1252 w 1443"/>
                <a:gd name="T17" fmla="*/ 608 h 1287"/>
                <a:gd name="T18" fmla="*/ 1204 w 1443"/>
                <a:gd name="T19" fmla="*/ 686 h 1287"/>
                <a:gd name="T20" fmla="*/ 1149 w 1443"/>
                <a:gd name="T21" fmla="*/ 762 h 1287"/>
                <a:gd name="T22" fmla="*/ 1093 w 1443"/>
                <a:gd name="T23" fmla="*/ 834 h 1287"/>
                <a:gd name="T24" fmla="*/ 1032 w 1443"/>
                <a:gd name="T25" fmla="*/ 902 h 1287"/>
                <a:gd name="T26" fmla="*/ 968 w 1443"/>
                <a:gd name="T27" fmla="*/ 968 h 1287"/>
                <a:gd name="T28" fmla="*/ 900 w 1443"/>
                <a:gd name="T29" fmla="*/ 1029 h 1287"/>
                <a:gd name="T30" fmla="*/ 828 w 1443"/>
                <a:gd name="T31" fmla="*/ 1087 h 1287"/>
                <a:gd name="T32" fmla="*/ 677 w 1443"/>
                <a:gd name="T33" fmla="*/ 1194 h 1287"/>
                <a:gd name="T34" fmla="*/ 513 w 1443"/>
                <a:gd name="T35" fmla="*/ 1287 h 1287"/>
                <a:gd name="T36" fmla="*/ 262 w 1443"/>
                <a:gd name="T37" fmla="*/ 1196 h 1287"/>
                <a:gd name="T38" fmla="*/ 0 w 1443"/>
                <a:gd name="T39" fmla="*/ 1101 h 1287"/>
                <a:gd name="T40" fmla="*/ 39 w 1443"/>
                <a:gd name="T41" fmla="*/ 990 h 1287"/>
                <a:gd name="T42" fmla="*/ 91 w 1443"/>
                <a:gd name="T43" fmla="*/ 848 h 1287"/>
                <a:gd name="T44" fmla="*/ 173 w 1443"/>
                <a:gd name="T45" fmla="*/ 608 h 1287"/>
                <a:gd name="T46" fmla="*/ 219 w 1443"/>
                <a:gd name="T47" fmla="*/ 585 h 1287"/>
                <a:gd name="T48" fmla="*/ 309 w 1443"/>
                <a:gd name="T49" fmla="*/ 531 h 1287"/>
                <a:gd name="T50" fmla="*/ 391 w 1443"/>
                <a:gd name="T51" fmla="*/ 468 h 1287"/>
                <a:gd name="T52" fmla="*/ 466 w 1443"/>
                <a:gd name="T53" fmla="*/ 398 h 1287"/>
                <a:gd name="T54" fmla="*/ 533 w 1443"/>
                <a:gd name="T55" fmla="*/ 321 h 1287"/>
                <a:gd name="T56" fmla="*/ 593 w 1443"/>
                <a:gd name="T57" fmla="*/ 237 h 1287"/>
                <a:gd name="T58" fmla="*/ 643 w 1443"/>
                <a:gd name="T59" fmla="*/ 146 h 1287"/>
                <a:gd name="T60" fmla="*/ 686 w 1443"/>
                <a:gd name="T61" fmla="*/ 50 h 1287"/>
                <a:gd name="T62" fmla="*/ 704 w 1443"/>
                <a:gd name="T63" fmla="*/ 0 h 1287"/>
                <a:gd name="T64" fmla="*/ 840 w 1443"/>
                <a:gd name="T65" fmla="*/ 217 h 1287"/>
                <a:gd name="T66" fmla="*/ 976 w 1443"/>
                <a:gd name="T67" fmla="*/ 437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3" h="1287">
                  <a:moveTo>
                    <a:pt x="976" y="437"/>
                  </a:moveTo>
                  <a:lnTo>
                    <a:pt x="976" y="437"/>
                  </a:lnTo>
                  <a:lnTo>
                    <a:pt x="1007" y="422"/>
                  </a:lnTo>
                  <a:lnTo>
                    <a:pt x="1036" y="406"/>
                  </a:lnTo>
                  <a:lnTo>
                    <a:pt x="1036" y="406"/>
                  </a:lnTo>
                  <a:lnTo>
                    <a:pt x="1237" y="284"/>
                  </a:lnTo>
                  <a:lnTo>
                    <a:pt x="1443" y="157"/>
                  </a:lnTo>
                  <a:lnTo>
                    <a:pt x="1443" y="157"/>
                  </a:lnTo>
                  <a:lnTo>
                    <a:pt x="1427" y="208"/>
                  </a:lnTo>
                  <a:lnTo>
                    <a:pt x="1414" y="254"/>
                  </a:lnTo>
                  <a:lnTo>
                    <a:pt x="1396" y="303"/>
                  </a:lnTo>
                  <a:lnTo>
                    <a:pt x="1379" y="350"/>
                  </a:lnTo>
                  <a:lnTo>
                    <a:pt x="1361" y="394"/>
                  </a:lnTo>
                  <a:lnTo>
                    <a:pt x="1342" y="439"/>
                  </a:lnTo>
                  <a:lnTo>
                    <a:pt x="1320" y="482"/>
                  </a:lnTo>
                  <a:lnTo>
                    <a:pt x="1299" y="525"/>
                  </a:lnTo>
                  <a:lnTo>
                    <a:pt x="1278" y="568"/>
                  </a:lnTo>
                  <a:lnTo>
                    <a:pt x="1252" y="608"/>
                  </a:lnTo>
                  <a:lnTo>
                    <a:pt x="1229" y="647"/>
                  </a:lnTo>
                  <a:lnTo>
                    <a:pt x="1204" y="686"/>
                  </a:lnTo>
                  <a:lnTo>
                    <a:pt x="1176" y="725"/>
                  </a:lnTo>
                  <a:lnTo>
                    <a:pt x="1149" y="762"/>
                  </a:lnTo>
                  <a:lnTo>
                    <a:pt x="1122" y="799"/>
                  </a:lnTo>
                  <a:lnTo>
                    <a:pt x="1093" y="834"/>
                  </a:lnTo>
                  <a:lnTo>
                    <a:pt x="1062" y="869"/>
                  </a:lnTo>
                  <a:lnTo>
                    <a:pt x="1032" y="902"/>
                  </a:lnTo>
                  <a:lnTo>
                    <a:pt x="999" y="935"/>
                  </a:lnTo>
                  <a:lnTo>
                    <a:pt x="968" y="968"/>
                  </a:lnTo>
                  <a:lnTo>
                    <a:pt x="933" y="999"/>
                  </a:lnTo>
                  <a:lnTo>
                    <a:pt x="900" y="1029"/>
                  </a:lnTo>
                  <a:lnTo>
                    <a:pt x="865" y="1058"/>
                  </a:lnTo>
                  <a:lnTo>
                    <a:pt x="828" y="1087"/>
                  </a:lnTo>
                  <a:lnTo>
                    <a:pt x="754" y="1141"/>
                  </a:lnTo>
                  <a:lnTo>
                    <a:pt x="677" y="1194"/>
                  </a:lnTo>
                  <a:lnTo>
                    <a:pt x="597" y="1242"/>
                  </a:lnTo>
                  <a:lnTo>
                    <a:pt x="513" y="1287"/>
                  </a:lnTo>
                  <a:lnTo>
                    <a:pt x="513" y="1287"/>
                  </a:lnTo>
                  <a:lnTo>
                    <a:pt x="262" y="1196"/>
                  </a:lnTo>
                  <a:lnTo>
                    <a:pt x="0" y="1101"/>
                  </a:lnTo>
                  <a:lnTo>
                    <a:pt x="0" y="1101"/>
                  </a:lnTo>
                  <a:lnTo>
                    <a:pt x="17" y="1044"/>
                  </a:lnTo>
                  <a:lnTo>
                    <a:pt x="39" y="990"/>
                  </a:lnTo>
                  <a:lnTo>
                    <a:pt x="39" y="990"/>
                  </a:lnTo>
                  <a:lnTo>
                    <a:pt x="91" y="848"/>
                  </a:lnTo>
                  <a:lnTo>
                    <a:pt x="134" y="723"/>
                  </a:lnTo>
                  <a:lnTo>
                    <a:pt x="173" y="608"/>
                  </a:lnTo>
                  <a:lnTo>
                    <a:pt x="173" y="608"/>
                  </a:lnTo>
                  <a:lnTo>
                    <a:pt x="219" y="585"/>
                  </a:lnTo>
                  <a:lnTo>
                    <a:pt x="266" y="560"/>
                  </a:lnTo>
                  <a:lnTo>
                    <a:pt x="309" y="531"/>
                  </a:lnTo>
                  <a:lnTo>
                    <a:pt x="352" y="501"/>
                  </a:lnTo>
                  <a:lnTo>
                    <a:pt x="391" y="468"/>
                  </a:lnTo>
                  <a:lnTo>
                    <a:pt x="430" y="435"/>
                  </a:lnTo>
                  <a:lnTo>
                    <a:pt x="466" y="398"/>
                  </a:lnTo>
                  <a:lnTo>
                    <a:pt x="501" y="361"/>
                  </a:lnTo>
                  <a:lnTo>
                    <a:pt x="533" y="321"/>
                  </a:lnTo>
                  <a:lnTo>
                    <a:pt x="564" y="280"/>
                  </a:lnTo>
                  <a:lnTo>
                    <a:pt x="593" y="237"/>
                  </a:lnTo>
                  <a:lnTo>
                    <a:pt x="618" y="192"/>
                  </a:lnTo>
                  <a:lnTo>
                    <a:pt x="643" y="146"/>
                  </a:lnTo>
                  <a:lnTo>
                    <a:pt x="665" y="99"/>
                  </a:lnTo>
                  <a:lnTo>
                    <a:pt x="686" y="50"/>
                  </a:lnTo>
                  <a:lnTo>
                    <a:pt x="704" y="0"/>
                  </a:lnTo>
                  <a:lnTo>
                    <a:pt x="704" y="0"/>
                  </a:lnTo>
                  <a:lnTo>
                    <a:pt x="774" y="111"/>
                  </a:lnTo>
                  <a:lnTo>
                    <a:pt x="840" y="217"/>
                  </a:lnTo>
                  <a:lnTo>
                    <a:pt x="906" y="326"/>
                  </a:lnTo>
                  <a:lnTo>
                    <a:pt x="976" y="437"/>
                  </a:lnTo>
                  <a:lnTo>
                    <a:pt x="976" y="437"/>
                  </a:lnTo>
                  <a:close/>
                </a:path>
              </a:pathLst>
            </a:custGeom>
            <a:solidFill>
              <a:sysClr val="window" lastClr="FFFFFF">
                <a:lumMod val="75000"/>
              </a:sysClr>
            </a:solidFill>
            <a:ln w="25400">
              <a:solidFill>
                <a:sysClr val="windowText" lastClr="000000">
                  <a:lumMod val="75000"/>
                  <a:lumOff val="25000"/>
                </a:sys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17" name="blue">
              <a:hlinkClick r:id="rId4" action="ppaction://hlinksldjump"/>
            </p:cNvPr>
            <p:cNvSpPr>
              <a:spLocks/>
            </p:cNvSpPr>
            <p:nvPr/>
          </p:nvSpPr>
          <p:spPr bwMode="auto">
            <a:xfrm>
              <a:off x="3959535" y="3439329"/>
              <a:ext cx="1645967" cy="2189191"/>
            </a:xfrm>
            <a:custGeom>
              <a:avLst/>
              <a:gdLst>
                <a:gd name="T0" fmla="*/ 722 w 1212"/>
                <a:gd name="T1" fmla="*/ 1095 h 1612"/>
                <a:gd name="T2" fmla="*/ 808 w 1212"/>
                <a:gd name="T3" fmla="*/ 1353 h 1612"/>
                <a:gd name="T4" fmla="*/ 893 w 1212"/>
                <a:gd name="T5" fmla="*/ 1612 h 1612"/>
                <a:gd name="T6" fmla="*/ 812 w 1212"/>
                <a:gd name="T7" fmla="*/ 1563 h 1612"/>
                <a:gd name="T8" fmla="*/ 660 w 1212"/>
                <a:gd name="T9" fmla="*/ 1460 h 1612"/>
                <a:gd name="T10" fmla="*/ 520 w 1212"/>
                <a:gd name="T11" fmla="*/ 1344 h 1612"/>
                <a:gd name="T12" fmla="*/ 454 w 1212"/>
                <a:gd name="T13" fmla="*/ 1281 h 1612"/>
                <a:gd name="T14" fmla="*/ 391 w 1212"/>
                <a:gd name="T15" fmla="*/ 1213 h 1612"/>
                <a:gd name="T16" fmla="*/ 333 w 1212"/>
                <a:gd name="T17" fmla="*/ 1143 h 1612"/>
                <a:gd name="T18" fmla="*/ 279 w 1212"/>
                <a:gd name="T19" fmla="*/ 1069 h 1612"/>
                <a:gd name="T20" fmla="*/ 226 w 1212"/>
                <a:gd name="T21" fmla="*/ 993 h 1612"/>
                <a:gd name="T22" fmla="*/ 179 w 1212"/>
                <a:gd name="T23" fmla="*/ 912 h 1612"/>
                <a:gd name="T24" fmla="*/ 135 w 1212"/>
                <a:gd name="T25" fmla="*/ 828 h 1612"/>
                <a:gd name="T26" fmla="*/ 96 w 1212"/>
                <a:gd name="T27" fmla="*/ 741 h 1612"/>
                <a:gd name="T28" fmla="*/ 59 w 1212"/>
                <a:gd name="T29" fmla="*/ 649 h 1612"/>
                <a:gd name="T30" fmla="*/ 28 w 1212"/>
                <a:gd name="T31" fmla="*/ 554 h 1612"/>
                <a:gd name="T32" fmla="*/ 0 w 1212"/>
                <a:gd name="T33" fmla="*/ 455 h 1612"/>
                <a:gd name="T34" fmla="*/ 146 w 1212"/>
                <a:gd name="T35" fmla="*/ 225 h 1612"/>
                <a:gd name="T36" fmla="*/ 296 w 1212"/>
                <a:gd name="T37" fmla="*/ 0 h 1612"/>
                <a:gd name="T38" fmla="*/ 351 w 1212"/>
                <a:gd name="T39" fmla="*/ 33 h 1612"/>
                <a:gd name="T40" fmla="*/ 518 w 1212"/>
                <a:gd name="T41" fmla="*/ 138 h 1612"/>
                <a:gd name="T42" fmla="*/ 734 w 1212"/>
                <a:gd name="T43" fmla="*/ 274 h 1612"/>
                <a:gd name="T44" fmla="*/ 749 w 1212"/>
                <a:gd name="T45" fmla="*/ 330 h 1612"/>
                <a:gd name="T46" fmla="*/ 786 w 1212"/>
                <a:gd name="T47" fmla="*/ 433 h 1612"/>
                <a:gd name="T48" fmla="*/ 831 w 1212"/>
                <a:gd name="T49" fmla="*/ 529 h 1612"/>
                <a:gd name="T50" fmla="*/ 885 w 1212"/>
                <a:gd name="T51" fmla="*/ 618 h 1612"/>
                <a:gd name="T52" fmla="*/ 946 w 1212"/>
                <a:gd name="T53" fmla="*/ 698 h 1612"/>
                <a:gd name="T54" fmla="*/ 1014 w 1212"/>
                <a:gd name="T55" fmla="*/ 770 h 1612"/>
                <a:gd name="T56" fmla="*/ 1090 w 1212"/>
                <a:gd name="T57" fmla="*/ 836 h 1612"/>
                <a:gd name="T58" fmla="*/ 1169 w 1212"/>
                <a:gd name="T59" fmla="*/ 896 h 1612"/>
                <a:gd name="T60" fmla="*/ 1212 w 1212"/>
                <a:gd name="T61" fmla="*/ 923 h 1612"/>
                <a:gd name="T62" fmla="*/ 971 w 1212"/>
                <a:gd name="T63" fmla="*/ 1009 h 1612"/>
                <a:gd name="T64" fmla="*/ 722 w 1212"/>
                <a:gd name="T65" fmla="*/ 109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2" h="1612">
                  <a:moveTo>
                    <a:pt x="722" y="1095"/>
                  </a:moveTo>
                  <a:lnTo>
                    <a:pt x="722" y="1095"/>
                  </a:lnTo>
                  <a:lnTo>
                    <a:pt x="765" y="1227"/>
                  </a:lnTo>
                  <a:lnTo>
                    <a:pt x="808" y="1353"/>
                  </a:lnTo>
                  <a:lnTo>
                    <a:pt x="850" y="1478"/>
                  </a:lnTo>
                  <a:lnTo>
                    <a:pt x="893" y="1612"/>
                  </a:lnTo>
                  <a:lnTo>
                    <a:pt x="893" y="1612"/>
                  </a:lnTo>
                  <a:lnTo>
                    <a:pt x="812" y="1563"/>
                  </a:lnTo>
                  <a:lnTo>
                    <a:pt x="734" y="1515"/>
                  </a:lnTo>
                  <a:lnTo>
                    <a:pt x="660" y="1460"/>
                  </a:lnTo>
                  <a:lnTo>
                    <a:pt x="588" y="1404"/>
                  </a:lnTo>
                  <a:lnTo>
                    <a:pt x="520" y="1344"/>
                  </a:lnTo>
                  <a:lnTo>
                    <a:pt x="487" y="1312"/>
                  </a:lnTo>
                  <a:lnTo>
                    <a:pt x="454" y="1281"/>
                  </a:lnTo>
                  <a:lnTo>
                    <a:pt x="423" y="1248"/>
                  </a:lnTo>
                  <a:lnTo>
                    <a:pt x="391" y="1213"/>
                  </a:lnTo>
                  <a:lnTo>
                    <a:pt x="362" y="1178"/>
                  </a:lnTo>
                  <a:lnTo>
                    <a:pt x="333" y="1143"/>
                  </a:lnTo>
                  <a:lnTo>
                    <a:pt x="306" y="1106"/>
                  </a:lnTo>
                  <a:lnTo>
                    <a:pt x="279" y="1069"/>
                  </a:lnTo>
                  <a:lnTo>
                    <a:pt x="251" y="1032"/>
                  </a:lnTo>
                  <a:lnTo>
                    <a:pt x="226" y="993"/>
                  </a:lnTo>
                  <a:lnTo>
                    <a:pt x="203" y="953"/>
                  </a:lnTo>
                  <a:lnTo>
                    <a:pt x="179" y="912"/>
                  </a:lnTo>
                  <a:lnTo>
                    <a:pt x="156" y="871"/>
                  </a:lnTo>
                  <a:lnTo>
                    <a:pt x="135" y="828"/>
                  </a:lnTo>
                  <a:lnTo>
                    <a:pt x="115" y="785"/>
                  </a:lnTo>
                  <a:lnTo>
                    <a:pt x="96" y="741"/>
                  </a:lnTo>
                  <a:lnTo>
                    <a:pt x="76" y="696"/>
                  </a:lnTo>
                  <a:lnTo>
                    <a:pt x="59" y="649"/>
                  </a:lnTo>
                  <a:lnTo>
                    <a:pt x="43" y="603"/>
                  </a:lnTo>
                  <a:lnTo>
                    <a:pt x="28" y="554"/>
                  </a:lnTo>
                  <a:lnTo>
                    <a:pt x="14" y="505"/>
                  </a:lnTo>
                  <a:lnTo>
                    <a:pt x="0" y="455"/>
                  </a:lnTo>
                  <a:lnTo>
                    <a:pt x="0" y="455"/>
                  </a:lnTo>
                  <a:lnTo>
                    <a:pt x="146" y="225"/>
                  </a:lnTo>
                  <a:lnTo>
                    <a:pt x="220" y="110"/>
                  </a:lnTo>
                  <a:lnTo>
                    <a:pt x="296" y="0"/>
                  </a:lnTo>
                  <a:lnTo>
                    <a:pt x="296" y="0"/>
                  </a:lnTo>
                  <a:lnTo>
                    <a:pt x="351" y="33"/>
                  </a:lnTo>
                  <a:lnTo>
                    <a:pt x="407" y="66"/>
                  </a:lnTo>
                  <a:lnTo>
                    <a:pt x="518" y="138"/>
                  </a:lnTo>
                  <a:lnTo>
                    <a:pt x="627" y="208"/>
                  </a:lnTo>
                  <a:lnTo>
                    <a:pt x="734" y="274"/>
                  </a:lnTo>
                  <a:lnTo>
                    <a:pt x="734" y="274"/>
                  </a:lnTo>
                  <a:lnTo>
                    <a:pt x="749" y="330"/>
                  </a:lnTo>
                  <a:lnTo>
                    <a:pt x="767" y="383"/>
                  </a:lnTo>
                  <a:lnTo>
                    <a:pt x="786" y="433"/>
                  </a:lnTo>
                  <a:lnTo>
                    <a:pt x="808" y="482"/>
                  </a:lnTo>
                  <a:lnTo>
                    <a:pt x="831" y="529"/>
                  </a:lnTo>
                  <a:lnTo>
                    <a:pt x="858" y="573"/>
                  </a:lnTo>
                  <a:lnTo>
                    <a:pt x="885" y="618"/>
                  </a:lnTo>
                  <a:lnTo>
                    <a:pt x="915" y="659"/>
                  </a:lnTo>
                  <a:lnTo>
                    <a:pt x="946" y="698"/>
                  </a:lnTo>
                  <a:lnTo>
                    <a:pt x="979" y="735"/>
                  </a:lnTo>
                  <a:lnTo>
                    <a:pt x="1014" y="770"/>
                  </a:lnTo>
                  <a:lnTo>
                    <a:pt x="1051" y="805"/>
                  </a:lnTo>
                  <a:lnTo>
                    <a:pt x="1090" y="836"/>
                  </a:lnTo>
                  <a:lnTo>
                    <a:pt x="1129" y="867"/>
                  </a:lnTo>
                  <a:lnTo>
                    <a:pt x="1169" y="896"/>
                  </a:lnTo>
                  <a:lnTo>
                    <a:pt x="1212" y="923"/>
                  </a:lnTo>
                  <a:lnTo>
                    <a:pt x="1212" y="923"/>
                  </a:lnTo>
                  <a:lnTo>
                    <a:pt x="1092" y="968"/>
                  </a:lnTo>
                  <a:lnTo>
                    <a:pt x="971" y="1009"/>
                  </a:lnTo>
                  <a:lnTo>
                    <a:pt x="848" y="1050"/>
                  </a:lnTo>
                  <a:lnTo>
                    <a:pt x="722" y="1095"/>
                  </a:lnTo>
                  <a:lnTo>
                    <a:pt x="722" y="1095"/>
                  </a:lnTo>
                  <a:close/>
                </a:path>
              </a:pathLst>
            </a:custGeom>
            <a:solidFill>
              <a:srgbClr val="4E67C8">
                <a:lumMod val="75000"/>
              </a:srgbClr>
            </a:solidFill>
            <a:ln w="25400">
              <a:solidFill>
                <a:srgbClr val="4E67C8">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18" name="red">
              <a:hlinkClick r:id="rId5" action="ppaction://hlinksldjump"/>
            </p:cNvPr>
            <p:cNvSpPr>
              <a:spLocks/>
            </p:cNvSpPr>
            <p:nvPr/>
          </p:nvSpPr>
          <p:spPr bwMode="auto">
            <a:xfrm>
              <a:off x="6416264" y="1077664"/>
              <a:ext cx="1777699" cy="1626954"/>
            </a:xfrm>
            <a:custGeom>
              <a:avLst/>
              <a:gdLst>
                <a:gd name="T0" fmla="*/ 0 w 1309"/>
                <a:gd name="T1" fmla="*/ 0 h 1198"/>
                <a:gd name="T2" fmla="*/ 111 w 1309"/>
                <a:gd name="T3" fmla="*/ 8 h 1198"/>
                <a:gd name="T4" fmla="*/ 220 w 1309"/>
                <a:gd name="T5" fmla="*/ 21 h 1198"/>
                <a:gd name="T6" fmla="*/ 323 w 1309"/>
                <a:gd name="T7" fmla="*/ 41 h 1198"/>
                <a:gd name="T8" fmla="*/ 420 w 1309"/>
                <a:gd name="T9" fmla="*/ 66 h 1198"/>
                <a:gd name="T10" fmla="*/ 516 w 1309"/>
                <a:gd name="T11" fmla="*/ 93 h 1198"/>
                <a:gd name="T12" fmla="*/ 605 w 1309"/>
                <a:gd name="T13" fmla="*/ 128 h 1198"/>
                <a:gd name="T14" fmla="*/ 691 w 1309"/>
                <a:gd name="T15" fmla="*/ 165 h 1198"/>
                <a:gd name="T16" fmla="*/ 772 w 1309"/>
                <a:gd name="T17" fmla="*/ 206 h 1198"/>
                <a:gd name="T18" fmla="*/ 850 w 1309"/>
                <a:gd name="T19" fmla="*/ 251 h 1198"/>
                <a:gd name="T20" fmla="*/ 926 w 1309"/>
                <a:gd name="T21" fmla="*/ 301 h 1198"/>
                <a:gd name="T22" fmla="*/ 1064 w 1309"/>
                <a:gd name="T23" fmla="*/ 408 h 1198"/>
                <a:gd name="T24" fmla="*/ 1193 w 1309"/>
                <a:gd name="T25" fmla="*/ 527 h 1198"/>
                <a:gd name="T26" fmla="*/ 1309 w 1309"/>
                <a:gd name="T27" fmla="*/ 657 h 1198"/>
                <a:gd name="T28" fmla="*/ 1303 w 1309"/>
                <a:gd name="T29" fmla="*/ 723 h 1198"/>
                <a:gd name="T30" fmla="*/ 1278 w 1309"/>
                <a:gd name="T31" fmla="*/ 918 h 1198"/>
                <a:gd name="T32" fmla="*/ 1253 w 1309"/>
                <a:gd name="T33" fmla="*/ 1122 h 1198"/>
                <a:gd name="T34" fmla="*/ 1245 w 1309"/>
                <a:gd name="T35" fmla="*/ 1198 h 1198"/>
                <a:gd name="T36" fmla="*/ 1049 w 1309"/>
                <a:gd name="T37" fmla="*/ 1175 h 1198"/>
                <a:gd name="T38" fmla="*/ 860 w 1309"/>
                <a:gd name="T39" fmla="*/ 1149 h 1198"/>
                <a:gd name="T40" fmla="*/ 757 w 1309"/>
                <a:gd name="T41" fmla="*/ 1140 h 1198"/>
                <a:gd name="T42" fmla="*/ 739 w 1309"/>
                <a:gd name="T43" fmla="*/ 1140 h 1198"/>
                <a:gd name="T44" fmla="*/ 730 w 1309"/>
                <a:gd name="T45" fmla="*/ 1138 h 1198"/>
                <a:gd name="T46" fmla="*/ 708 w 1309"/>
                <a:gd name="T47" fmla="*/ 1116 h 1198"/>
                <a:gd name="T48" fmla="*/ 662 w 1309"/>
                <a:gd name="T49" fmla="*/ 1064 h 1198"/>
                <a:gd name="T50" fmla="*/ 632 w 1309"/>
                <a:gd name="T51" fmla="*/ 1033 h 1198"/>
                <a:gd name="T52" fmla="*/ 568 w 1309"/>
                <a:gd name="T53" fmla="*/ 976 h 1198"/>
                <a:gd name="T54" fmla="*/ 498 w 1309"/>
                <a:gd name="T55" fmla="*/ 924 h 1198"/>
                <a:gd name="T56" fmla="*/ 422 w 1309"/>
                <a:gd name="T57" fmla="*/ 879 h 1198"/>
                <a:gd name="T58" fmla="*/ 341 w 1309"/>
                <a:gd name="T59" fmla="*/ 838 h 1198"/>
                <a:gd name="T60" fmla="*/ 255 w 1309"/>
                <a:gd name="T61" fmla="*/ 805 h 1198"/>
                <a:gd name="T62" fmla="*/ 162 w 1309"/>
                <a:gd name="T63" fmla="*/ 780 h 1198"/>
                <a:gd name="T64" fmla="*/ 64 w 1309"/>
                <a:gd name="T65" fmla="*/ 760 h 1198"/>
                <a:gd name="T66" fmla="*/ 14 w 1309"/>
                <a:gd name="T67" fmla="*/ 752 h 1198"/>
                <a:gd name="T68" fmla="*/ 12 w 1309"/>
                <a:gd name="T69" fmla="*/ 751 h 1198"/>
                <a:gd name="T70" fmla="*/ 28 w 1309"/>
                <a:gd name="T71" fmla="*/ 733 h 1198"/>
                <a:gd name="T72" fmla="*/ 113 w 1309"/>
                <a:gd name="T73" fmla="*/ 647 h 1198"/>
                <a:gd name="T74" fmla="*/ 292 w 1309"/>
                <a:gd name="T75" fmla="*/ 476 h 1198"/>
                <a:gd name="T76" fmla="*/ 376 w 1309"/>
                <a:gd name="T77" fmla="*/ 389 h 1198"/>
                <a:gd name="T78" fmla="*/ 189 w 1309"/>
                <a:gd name="T79" fmla="*/ 192 h 1198"/>
                <a:gd name="T80" fmla="*/ 0 w 1309"/>
                <a:gd name="T81"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9" h="1198">
                  <a:moveTo>
                    <a:pt x="0" y="0"/>
                  </a:moveTo>
                  <a:lnTo>
                    <a:pt x="0" y="0"/>
                  </a:lnTo>
                  <a:lnTo>
                    <a:pt x="57" y="2"/>
                  </a:lnTo>
                  <a:lnTo>
                    <a:pt x="111" y="8"/>
                  </a:lnTo>
                  <a:lnTo>
                    <a:pt x="166" y="13"/>
                  </a:lnTo>
                  <a:lnTo>
                    <a:pt x="220" y="21"/>
                  </a:lnTo>
                  <a:lnTo>
                    <a:pt x="271" y="31"/>
                  </a:lnTo>
                  <a:lnTo>
                    <a:pt x="323" y="41"/>
                  </a:lnTo>
                  <a:lnTo>
                    <a:pt x="372" y="52"/>
                  </a:lnTo>
                  <a:lnTo>
                    <a:pt x="420" y="66"/>
                  </a:lnTo>
                  <a:lnTo>
                    <a:pt x="469" y="80"/>
                  </a:lnTo>
                  <a:lnTo>
                    <a:pt x="516" y="93"/>
                  </a:lnTo>
                  <a:lnTo>
                    <a:pt x="560" y="111"/>
                  </a:lnTo>
                  <a:lnTo>
                    <a:pt x="605" y="128"/>
                  </a:lnTo>
                  <a:lnTo>
                    <a:pt x="648" y="146"/>
                  </a:lnTo>
                  <a:lnTo>
                    <a:pt x="691" y="165"/>
                  </a:lnTo>
                  <a:lnTo>
                    <a:pt x="732" y="185"/>
                  </a:lnTo>
                  <a:lnTo>
                    <a:pt x="772" y="206"/>
                  </a:lnTo>
                  <a:lnTo>
                    <a:pt x="811" y="229"/>
                  </a:lnTo>
                  <a:lnTo>
                    <a:pt x="850" y="251"/>
                  </a:lnTo>
                  <a:lnTo>
                    <a:pt x="889" y="276"/>
                  </a:lnTo>
                  <a:lnTo>
                    <a:pt x="926" y="301"/>
                  </a:lnTo>
                  <a:lnTo>
                    <a:pt x="996" y="352"/>
                  </a:lnTo>
                  <a:lnTo>
                    <a:pt x="1064" y="408"/>
                  </a:lnTo>
                  <a:lnTo>
                    <a:pt x="1130" y="467"/>
                  </a:lnTo>
                  <a:lnTo>
                    <a:pt x="1193" y="527"/>
                  </a:lnTo>
                  <a:lnTo>
                    <a:pt x="1253" y="591"/>
                  </a:lnTo>
                  <a:lnTo>
                    <a:pt x="1309" y="657"/>
                  </a:lnTo>
                  <a:lnTo>
                    <a:pt x="1309" y="657"/>
                  </a:lnTo>
                  <a:lnTo>
                    <a:pt x="1303" y="723"/>
                  </a:lnTo>
                  <a:lnTo>
                    <a:pt x="1296" y="789"/>
                  </a:lnTo>
                  <a:lnTo>
                    <a:pt x="1278" y="918"/>
                  </a:lnTo>
                  <a:lnTo>
                    <a:pt x="1261" y="1052"/>
                  </a:lnTo>
                  <a:lnTo>
                    <a:pt x="1253" y="1122"/>
                  </a:lnTo>
                  <a:lnTo>
                    <a:pt x="1245" y="1198"/>
                  </a:lnTo>
                  <a:lnTo>
                    <a:pt x="1245" y="1198"/>
                  </a:lnTo>
                  <a:lnTo>
                    <a:pt x="1144" y="1186"/>
                  </a:lnTo>
                  <a:lnTo>
                    <a:pt x="1049" y="1175"/>
                  </a:lnTo>
                  <a:lnTo>
                    <a:pt x="860" y="1149"/>
                  </a:lnTo>
                  <a:lnTo>
                    <a:pt x="860" y="1149"/>
                  </a:lnTo>
                  <a:lnTo>
                    <a:pt x="809" y="1145"/>
                  </a:lnTo>
                  <a:lnTo>
                    <a:pt x="757" y="1140"/>
                  </a:lnTo>
                  <a:lnTo>
                    <a:pt x="757" y="1140"/>
                  </a:lnTo>
                  <a:lnTo>
                    <a:pt x="739" y="1140"/>
                  </a:lnTo>
                  <a:lnTo>
                    <a:pt x="730" y="1138"/>
                  </a:lnTo>
                  <a:lnTo>
                    <a:pt x="730" y="1138"/>
                  </a:lnTo>
                  <a:lnTo>
                    <a:pt x="722" y="1132"/>
                  </a:lnTo>
                  <a:lnTo>
                    <a:pt x="708" y="1116"/>
                  </a:lnTo>
                  <a:lnTo>
                    <a:pt x="691" y="1095"/>
                  </a:lnTo>
                  <a:lnTo>
                    <a:pt x="662" y="1064"/>
                  </a:lnTo>
                  <a:lnTo>
                    <a:pt x="662" y="1064"/>
                  </a:lnTo>
                  <a:lnTo>
                    <a:pt x="632" y="1033"/>
                  </a:lnTo>
                  <a:lnTo>
                    <a:pt x="599" y="1003"/>
                  </a:lnTo>
                  <a:lnTo>
                    <a:pt x="568" y="976"/>
                  </a:lnTo>
                  <a:lnTo>
                    <a:pt x="533" y="949"/>
                  </a:lnTo>
                  <a:lnTo>
                    <a:pt x="498" y="924"/>
                  </a:lnTo>
                  <a:lnTo>
                    <a:pt x="461" y="900"/>
                  </a:lnTo>
                  <a:lnTo>
                    <a:pt x="422" y="879"/>
                  </a:lnTo>
                  <a:lnTo>
                    <a:pt x="382" y="858"/>
                  </a:lnTo>
                  <a:lnTo>
                    <a:pt x="341" y="838"/>
                  </a:lnTo>
                  <a:lnTo>
                    <a:pt x="298" y="821"/>
                  </a:lnTo>
                  <a:lnTo>
                    <a:pt x="255" y="805"/>
                  </a:lnTo>
                  <a:lnTo>
                    <a:pt x="208" y="791"/>
                  </a:lnTo>
                  <a:lnTo>
                    <a:pt x="162" y="780"/>
                  </a:lnTo>
                  <a:lnTo>
                    <a:pt x="115" y="768"/>
                  </a:lnTo>
                  <a:lnTo>
                    <a:pt x="64" y="760"/>
                  </a:lnTo>
                  <a:lnTo>
                    <a:pt x="14" y="752"/>
                  </a:lnTo>
                  <a:lnTo>
                    <a:pt x="14" y="752"/>
                  </a:lnTo>
                  <a:lnTo>
                    <a:pt x="12" y="752"/>
                  </a:lnTo>
                  <a:lnTo>
                    <a:pt x="12" y="751"/>
                  </a:lnTo>
                  <a:lnTo>
                    <a:pt x="14" y="745"/>
                  </a:lnTo>
                  <a:lnTo>
                    <a:pt x="28" y="733"/>
                  </a:lnTo>
                  <a:lnTo>
                    <a:pt x="28" y="733"/>
                  </a:lnTo>
                  <a:lnTo>
                    <a:pt x="113" y="647"/>
                  </a:lnTo>
                  <a:lnTo>
                    <a:pt x="203" y="562"/>
                  </a:lnTo>
                  <a:lnTo>
                    <a:pt x="292" y="476"/>
                  </a:lnTo>
                  <a:lnTo>
                    <a:pt x="335" y="432"/>
                  </a:lnTo>
                  <a:lnTo>
                    <a:pt x="376" y="389"/>
                  </a:lnTo>
                  <a:lnTo>
                    <a:pt x="376" y="389"/>
                  </a:lnTo>
                  <a:lnTo>
                    <a:pt x="189" y="192"/>
                  </a:lnTo>
                  <a:lnTo>
                    <a:pt x="96" y="95"/>
                  </a:lnTo>
                  <a:lnTo>
                    <a:pt x="0" y="0"/>
                  </a:lnTo>
                  <a:lnTo>
                    <a:pt x="0" y="0"/>
                  </a:lnTo>
                  <a:close/>
                </a:path>
              </a:pathLst>
            </a:custGeom>
            <a:solidFill>
              <a:sysClr val="window" lastClr="FFFFFF">
                <a:lumMod val="75000"/>
              </a:sysClr>
            </a:solidFill>
            <a:ln w="25400">
              <a:solidFill>
                <a:srgbClr val="F14124">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19" name="green">
              <a:hlinkClick r:id="rId6" action="ppaction://hlinksldjump"/>
            </p:cNvPr>
            <p:cNvSpPr>
              <a:spLocks/>
            </p:cNvSpPr>
            <p:nvPr/>
          </p:nvSpPr>
          <p:spPr bwMode="auto">
            <a:xfrm>
              <a:off x="7472833" y="2062257"/>
              <a:ext cx="1262995" cy="2335861"/>
            </a:xfrm>
            <a:custGeom>
              <a:avLst/>
              <a:gdLst>
                <a:gd name="T0" fmla="*/ 930 w 930"/>
                <a:gd name="T1" fmla="*/ 996 h 1720"/>
                <a:gd name="T2" fmla="*/ 930 w 930"/>
                <a:gd name="T3" fmla="*/ 996 h 1720"/>
                <a:gd name="T4" fmla="*/ 926 w 930"/>
                <a:gd name="T5" fmla="*/ 916 h 1720"/>
                <a:gd name="T6" fmla="*/ 916 w 930"/>
                <a:gd name="T7" fmla="*/ 840 h 1720"/>
                <a:gd name="T8" fmla="*/ 907 w 930"/>
                <a:gd name="T9" fmla="*/ 769 h 1720"/>
                <a:gd name="T10" fmla="*/ 893 w 930"/>
                <a:gd name="T11" fmla="*/ 697 h 1720"/>
                <a:gd name="T12" fmla="*/ 879 w 930"/>
                <a:gd name="T13" fmla="*/ 628 h 1720"/>
                <a:gd name="T14" fmla="*/ 862 w 930"/>
                <a:gd name="T15" fmla="*/ 562 h 1720"/>
                <a:gd name="T16" fmla="*/ 842 w 930"/>
                <a:gd name="T17" fmla="*/ 498 h 1720"/>
                <a:gd name="T18" fmla="*/ 821 w 930"/>
                <a:gd name="T19" fmla="*/ 436 h 1720"/>
                <a:gd name="T20" fmla="*/ 798 w 930"/>
                <a:gd name="T21" fmla="*/ 376 h 1720"/>
                <a:gd name="T22" fmla="*/ 772 w 930"/>
                <a:gd name="T23" fmla="*/ 317 h 1720"/>
                <a:gd name="T24" fmla="*/ 745 w 930"/>
                <a:gd name="T25" fmla="*/ 261 h 1720"/>
                <a:gd name="T26" fmla="*/ 716 w 930"/>
                <a:gd name="T27" fmla="*/ 204 h 1720"/>
                <a:gd name="T28" fmla="*/ 685 w 930"/>
                <a:gd name="T29" fmla="*/ 152 h 1720"/>
                <a:gd name="T30" fmla="*/ 654 w 930"/>
                <a:gd name="T31" fmla="*/ 99 h 1720"/>
                <a:gd name="T32" fmla="*/ 621 w 930"/>
                <a:gd name="T33" fmla="*/ 49 h 1720"/>
                <a:gd name="T34" fmla="*/ 586 w 930"/>
                <a:gd name="T35" fmla="*/ 0 h 1720"/>
                <a:gd name="T36" fmla="*/ 586 w 930"/>
                <a:gd name="T37" fmla="*/ 0 h 1720"/>
                <a:gd name="T38" fmla="*/ 553 w 930"/>
                <a:gd name="T39" fmla="*/ 273 h 1720"/>
                <a:gd name="T40" fmla="*/ 516 w 930"/>
                <a:gd name="T41" fmla="*/ 541 h 1720"/>
                <a:gd name="T42" fmla="*/ 516 w 930"/>
                <a:gd name="T43" fmla="*/ 541 h 1720"/>
                <a:gd name="T44" fmla="*/ 452 w 930"/>
                <a:gd name="T45" fmla="*/ 535 h 1720"/>
                <a:gd name="T46" fmla="*/ 385 w 930"/>
                <a:gd name="T47" fmla="*/ 527 h 1720"/>
                <a:gd name="T48" fmla="*/ 255 w 930"/>
                <a:gd name="T49" fmla="*/ 512 h 1720"/>
                <a:gd name="T50" fmla="*/ 127 w 930"/>
                <a:gd name="T51" fmla="*/ 496 h 1720"/>
                <a:gd name="T52" fmla="*/ 0 w 930"/>
                <a:gd name="T53" fmla="*/ 483 h 1720"/>
                <a:gd name="T54" fmla="*/ 0 w 930"/>
                <a:gd name="T55" fmla="*/ 483 h 1720"/>
                <a:gd name="T56" fmla="*/ 28 w 930"/>
                <a:gd name="T57" fmla="*/ 523 h 1720"/>
                <a:gd name="T58" fmla="*/ 51 w 930"/>
                <a:gd name="T59" fmla="*/ 566 h 1720"/>
                <a:gd name="T60" fmla="*/ 74 w 930"/>
                <a:gd name="T61" fmla="*/ 611 h 1720"/>
                <a:gd name="T62" fmla="*/ 96 w 930"/>
                <a:gd name="T63" fmla="*/ 656 h 1720"/>
                <a:gd name="T64" fmla="*/ 113 w 930"/>
                <a:gd name="T65" fmla="*/ 704 h 1720"/>
                <a:gd name="T66" fmla="*/ 129 w 930"/>
                <a:gd name="T67" fmla="*/ 755 h 1720"/>
                <a:gd name="T68" fmla="*/ 142 w 930"/>
                <a:gd name="T69" fmla="*/ 805 h 1720"/>
                <a:gd name="T70" fmla="*/ 154 w 930"/>
                <a:gd name="T71" fmla="*/ 856 h 1720"/>
                <a:gd name="T72" fmla="*/ 164 w 930"/>
                <a:gd name="T73" fmla="*/ 909 h 1720"/>
                <a:gd name="T74" fmla="*/ 170 w 930"/>
                <a:gd name="T75" fmla="*/ 961 h 1720"/>
                <a:gd name="T76" fmla="*/ 173 w 930"/>
                <a:gd name="T77" fmla="*/ 1016 h 1720"/>
                <a:gd name="T78" fmla="*/ 173 w 930"/>
                <a:gd name="T79" fmla="*/ 1068 h 1720"/>
                <a:gd name="T80" fmla="*/ 171 w 930"/>
                <a:gd name="T81" fmla="*/ 1123 h 1720"/>
                <a:gd name="T82" fmla="*/ 168 w 930"/>
                <a:gd name="T83" fmla="*/ 1175 h 1720"/>
                <a:gd name="T84" fmla="*/ 160 w 930"/>
                <a:gd name="T85" fmla="*/ 1228 h 1720"/>
                <a:gd name="T86" fmla="*/ 150 w 930"/>
                <a:gd name="T87" fmla="*/ 1280 h 1720"/>
                <a:gd name="T88" fmla="*/ 150 w 930"/>
                <a:gd name="T89" fmla="*/ 1280 h 1720"/>
                <a:gd name="T90" fmla="*/ 218 w 930"/>
                <a:gd name="T91" fmla="*/ 1393 h 1720"/>
                <a:gd name="T92" fmla="*/ 288 w 930"/>
                <a:gd name="T93" fmla="*/ 1506 h 1720"/>
                <a:gd name="T94" fmla="*/ 356 w 930"/>
                <a:gd name="T95" fmla="*/ 1617 h 1720"/>
                <a:gd name="T96" fmla="*/ 422 w 930"/>
                <a:gd name="T97" fmla="*/ 1720 h 1720"/>
                <a:gd name="T98" fmla="*/ 422 w 930"/>
                <a:gd name="T99" fmla="*/ 1720 h 1720"/>
                <a:gd name="T100" fmla="*/ 660 w 930"/>
                <a:gd name="T101" fmla="*/ 1578 h 1720"/>
                <a:gd name="T102" fmla="*/ 778 w 930"/>
                <a:gd name="T103" fmla="*/ 1504 h 1720"/>
                <a:gd name="T104" fmla="*/ 889 w 930"/>
                <a:gd name="T105" fmla="*/ 1434 h 1720"/>
                <a:gd name="T106" fmla="*/ 889 w 930"/>
                <a:gd name="T107" fmla="*/ 1434 h 1720"/>
                <a:gd name="T108" fmla="*/ 897 w 930"/>
                <a:gd name="T109" fmla="*/ 1397 h 1720"/>
                <a:gd name="T110" fmla="*/ 905 w 930"/>
                <a:gd name="T111" fmla="*/ 1358 h 1720"/>
                <a:gd name="T112" fmla="*/ 916 w 930"/>
                <a:gd name="T113" fmla="*/ 1278 h 1720"/>
                <a:gd name="T114" fmla="*/ 924 w 930"/>
                <a:gd name="T115" fmla="*/ 1194 h 1720"/>
                <a:gd name="T116" fmla="*/ 930 w 930"/>
                <a:gd name="T117" fmla="*/ 1109 h 1720"/>
                <a:gd name="T118" fmla="*/ 930 w 930"/>
                <a:gd name="T119" fmla="*/ 996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0" h="1720">
                  <a:moveTo>
                    <a:pt x="930" y="996"/>
                  </a:moveTo>
                  <a:lnTo>
                    <a:pt x="930" y="996"/>
                  </a:lnTo>
                  <a:lnTo>
                    <a:pt x="926" y="916"/>
                  </a:lnTo>
                  <a:lnTo>
                    <a:pt x="916" y="840"/>
                  </a:lnTo>
                  <a:lnTo>
                    <a:pt x="907" y="769"/>
                  </a:lnTo>
                  <a:lnTo>
                    <a:pt x="893" y="697"/>
                  </a:lnTo>
                  <a:lnTo>
                    <a:pt x="879" y="628"/>
                  </a:lnTo>
                  <a:lnTo>
                    <a:pt x="862" y="562"/>
                  </a:lnTo>
                  <a:lnTo>
                    <a:pt x="842" y="498"/>
                  </a:lnTo>
                  <a:lnTo>
                    <a:pt x="821" y="436"/>
                  </a:lnTo>
                  <a:lnTo>
                    <a:pt x="798" y="376"/>
                  </a:lnTo>
                  <a:lnTo>
                    <a:pt x="772" y="317"/>
                  </a:lnTo>
                  <a:lnTo>
                    <a:pt x="745" y="261"/>
                  </a:lnTo>
                  <a:lnTo>
                    <a:pt x="716" y="204"/>
                  </a:lnTo>
                  <a:lnTo>
                    <a:pt x="685" y="152"/>
                  </a:lnTo>
                  <a:lnTo>
                    <a:pt x="654" y="99"/>
                  </a:lnTo>
                  <a:lnTo>
                    <a:pt x="621" y="49"/>
                  </a:lnTo>
                  <a:lnTo>
                    <a:pt x="586" y="0"/>
                  </a:lnTo>
                  <a:lnTo>
                    <a:pt x="586" y="0"/>
                  </a:lnTo>
                  <a:lnTo>
                    <a:pt x="553" y="273"/>
                  </a:lnTo>
                  <a:lnTo>
                    <a:pt x="516" y="541"/>
                  </a:lnTo>
                  <a:lnTo>
                    <a:pt x="516" y="541"/>
                  </a:lnTo>
                  <a:lnTo>
                    <a:pt x="452" y="535"/>
                  </a:lnTo>
                  <a:lnTo>
                    <a:pt x="385" y="527"/>
                  </a:lnTo>
                  <a:lnTo>
                    <a:pt x="255" y="512"/>
                  </a:lnTo>
                  <a:lnTo>
                    <a:pt x="127" y="496"/>
                  </a:lnTo>
                  <a:lnTo>
                    <a:pt x="0" y="483"/>
                  </a:lnTo>
                  <a:lnTo>
                    <a:pt x="0" y="483"/>
                  </a:lnTo>
                  <a:lnTo>
                    <a:pt x="28" y="523"/>
                  </a:lnTo>
                  <a:lnTo>
                    <a:pt x="51" y="566"/>
                  </a:lnTo>
                  <a:lnTo>
                    <a:pt x="74" y="611"/>
                  </a:lnTo>
                  <a:lnTo>
                    <a:pt x="96" y="656"/>
                  </a:lnTo>
                  <a:lnTo>
                    <a:pt x="113" y="704"/>
                  </a:lnTo>
                  <a:lnTo>
                    <a:pt x="129" y="755"/>
                  </a:lnTo>
                  <a:lnTo>
                    <a:pt x="142" y="805"/>
                  </a:lnTo>
                  <a:lnTo>
                    <a:pt x="154" y="856"/>
                  </a:lnTo>
                  <a:lnTo>
                    <a:pt x="164" y="909"/>
                  </a:lnTo>
                  <a:lnTo>
                    <a:pt x="170" y="961"/>
                  </a:lnTo>
                  <a:lnTo>
                    <a:pt x="173" y="1016"/>
                  </a:lnTo>
                  <a:lnTo>
                    <a:pt x="173" y="1068"/>
                  </a:lnTo>
                  <a:lnTo>
                    <a:pt x="171" y="1123"/>
                  </a:lnTo>
                  <a:lnTo>
                    <a:pt x="168" y="1175"/>
                  </a:lnTo>
                  <a:lnTo>
                    <a:pt x="160" y="1228"/>
                  </a:lnTo>
                  <a:lnTo>
                    <a:pt x="150" y="1280"/>
                  </a:lnTo>
                  <a:lnTo>
                    <a:pt x="150" y="1280"/>
                  </a:lnTo>
                  <a:lnTo>
                    <a:pt x="218" y="1393"/>
                  </a:lnTo>
                  <a:lnTo>
                    <a:pt x="288" y="1506"/>
                  </a:lnTo>
                  <a:lnTo>
                    <a:pt x="356" y="1617"/>
                  </a:lnTo>
                  <a:lnTo>
                    <a:pt x="422" y="1720"/>
                  </a:lnTo>
                  <a:lnTo>
                    <a:pt x="422" y="1720"/>
                  </a:lnTo>
                  <a:lnTo>
                    <a:pt x="660" y="1578"/>
                  </a:lnTo>
                  <a:lnTo>
                    <a:pt x="778" y="1504"/>
                  </a:lnTo>
                  <a:lnTo>
                    <a:pt x="889" y="1434"/>
                  </a:lnTo>
                  <a:lnTo>
                    <a:pt x="889" y="1434"/>
                  </a:lnTo>
                  <a:lnTo>
                    <a:pt x="897" y="1397"/>
                  </a:lnTo>
                  <a:lnTo>
                    <a:pt x="905" y="1358"/>
                  </a:lnTo>
                  <a:lnTo>
                    <a:pt x="916" y="1278"/>
                  </a:lnTo>
                  <a:lnTo>
                    <a:pt x="924" y="1194"/>
                  </a:lnTo>
                  <a:lnTo>
                    <a:pt x="930" y="1109"/>
                  </a:lnTo>
                  <a:lnTo>
                    <a:pt x="930" y="996"/>
                  </a:lnTo>
                  <a:close/>
                </a:path>
              </a:pathLst>
            </a:custGeom>
            <a:solidFill>
              <a:sysClr val="window" lastClr="FFFFFF">
                <a:lumMod val="75000"/>
              </a:sysClr>
            </a:solidFill>
            <a:ln w="25400">
              <a:solidFill>
                <a:srgbClr val="A7EA52">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0" name="orange">
              <a:hlinkClick r:id="rId7" action="ppaction://hlinksldjump"/>
            </p:cNvPr>
            <p:cNvSpPr>
              <a:spLocks/>
            </p:cNvSpPr>
            <p:nvPr/>
          </p:nvSpPr>
          <p:spPr bwMode="auto">
            <a:xfrm>
              <a:off x="4487820" y="1066800"/>
              <a:ext cx="2324996" cy="1468062"/>
            </a:xfrm>
            <a:custGeom>
              <a:avLst/>
              <a:gdLst>
                <a:gd name="T0" fmla="*/ 1288 w 1712"/>
                <a:gd name="T1" fmla="*/ 0 h 1081"/>
                <a:gd name="T2" fmla="*/ 1183 w 1712"/>
                <a:gd name="T3" fmla="*/ 10 h 1081"/>
                <a:gd name="T4" fmla="*/ 1082 w 1712"/>
                <a:gd name="T5" fmla="*/ 23 h 1081"/>
                <a:gd name="T6" fmla="*/ 985 w 1712"/>
                <a:gd name="T7" fmla="*/ 41 h 1081"/>
                <a:gd name="T8" fmla="*/ 889 w 1712"/>
                <a:gd name="T9" fmla="*/ 62 h 1081"/>
                <a:gd name="T10" fmla="*/ 712 w 1712"/>
                <a:gd name="T11" fmla="*/ 119 h 1081"/>
                <a:gd name="T12" fmla="*/ 549 w 1712"/>
                <a:gd name="T13" fmla="*/ 189 h 1081"/>
                <a:gd name="T14" fmla="*/ 399 w 1712"/>
                <a:gd name="T15" fmla="*/ 272 h 1081"/>
                <a:gd name="T16" fmla="*/ 261 w 1712"/>
                <a:gd name="T17" fmla="*/ 368 h 1081"/>
                <a:gd name="T18" fmla="*/ 135 w 1712"/>
                <a:gd name="T19" fmla="*/ 473 h 1081"/>
                <a:gd name="T20" fmla="*/ 20 w 1712"/>
                <a:gd name="T21" fmla="*/ 589 h 1081"/>
                <a:gd name="T22" fmla="*/ 8 w 1712"/>
                <a:gd name="T23" fmla="*/ 605 h 1081"/>
                <a:gd name="T24" fmla="*/ 0 w 1712"/>
                <a:gd name="T25" fmla="*/ 619 h 1081"/>
                <a:gd name="T26" fmla="*/ 271 w 1712"/>
                <a:gd name="T27" fmla="*/ 591 h 1081"/>
                <a:gd name="T28" fmla="*/ 541 w 1712"/>
                <a:gd name="T29" fmla="*/ 566 h 1081"/>
                <a:gd name="T30" fmla="*/ 596 w 1712"/>
                <a:gd name="T31" fmla="*/ 1081 h 1081"/>
                <a:gd name="T32" fmla="*/ 656 w 1712"/>
                <a:gd name="T33" fmla="*/ 1023 h 1081"/>
                <a:gd name="T34" fmla="*/ 720 w 1712"/>
                <a:gd name="T35" fmla="*/ 971 h 1081"/>
                <a:gd name="T36" fmla="*/ 792 w 1712"/>
                <a:gd name="T37" fmla="*/ 922 h 1081"/>
                <a:gd name="T38" fmla="*/ 868 w 1712"/>
                <a:gd name="T39" fmla="*/ 877 h 1081"/>
                <a:gd name="T40" fmla="*/ 948 w 1712"/>
                <a:gd name="T41" fmla="*/ 838 h 1081"/>
                <a:gd name="T42" fmla="*/ 1035 w 1712"/>
                <a:gd name="T43" fmla="*/ 805 h 1081"/>
                <a:gd name="T44" fmla="*/ 1129 w 1712"/>
                <a:gd name="T45" fmla="*/ 780 h 1081"/>
                <a:gd name="T46" fmla="*/ 1226 w 1712"/>
                <a:gd name="T47" fmla="*/ 764 h 1081"/>
                <a:gd name="T48" fmla="*/ 1257 w 1712"/>
                <a:gd name="T49" fmla="*/ 760 h 1081"/>
                <a:gd name="T50" fmla="*/ 1323 w 1712"/>
                <a:gd name="T51" fmla="*/ 759 h 1081"/>
                <a:gd name="T52" fmla="*/ 1341 w 1712"/>
                <a:gd name="T53" fmla="*/ 757 h 1081"/>
                <a:gd name="T54" fmla="*/ 1364 w 1712"/>
                <a:gd name="T55" fmla="*/ 739 h 1081"/>
                <a:gd name="T56" fmla="*/ 1389 w 1712"/>
                <a:gd name="T57" fmla="*/ 714 h 1081"/>
                <a:gd name="T58" fmla="*/ 1551 w 1712"/>
                <a:gd name="T59" fmla="*/ 556 h 1081"/>
                <a:gd name="T60" fmla="*/ 1671 w 1712"/>
                <a:gd name="T61" fmla="*/ 438 h 1081"/>
                <a:gd name="T62" fmla="*/ 1712 w 1712"/>
                <a:gd name="T63" fmla="*/ 399 h 1081"/>
                <a:gd name="T64" fmla="*/ 1521 w 1712"/>
                <a:gd name="T65" fmla="*/ 198 h 1081"/>
                <a:gd name="T66" fmla="*/ 1331 w 1712"/>
                <a:gd name="T67" fmla="*/ 0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2" h="1081">
                  <a:moveTo>
                    <a:pt x="1288" y="0"/>
                  </a:moveTo>
                  <a:lnTo>
                    <a:pt x="1288" y="0"/>
                  </a:lnTo>
                  <a:lnTo>
                    <a:pt x="1236" y="4"/>
                  </a:lnTo>
                  <a:lnTo>
                    <a:pt x="1183" y="10"/>
                  </a:lnTo>
                  <a:lnTo>
                    <a:pt x="1132" y="16"/>
                  </a:lnTo>
                  <a:lnTo>
                    <a:pt x="1082" y="23"/>
                  </a:lnTo>
                  <a:lnTo>
                    <a:pt x="1033" y="31"/>
                  </a:lnTo>
                  <a:lnTo>
                    <a:pt x="985" y="41"/>
                  </a:lnTo>
                  <a:lnTo>
                    <a:pt x="936" y="51"/>
                  </a:lnTo>
                  <a:lnTo>
                    <a:pt x="889" y="62"/>
                  </a:lnTo>
                  <a:lnTo>
                    <a:pt x="800" y="89"/>
                  </a:lnTo>
                  <a:lnTo>
                    <a:pt x="712" y="119"/>
                  </a:lnTo>
                  <a:lnTo>
                    <a:pt x="631" y="152"/>
                  </a:lnTo>
                  <a:lnTo>
                    <a:pt x="549" y="189"/>
                  </a:lnTo>
                  <a:lnTo>
                    <a:pt x="473" y="228"/>
                  </a:lnTo>
                  <a:lnTo>
                    <a:pt x="399" y="272"/>
                  </a:lnTo>
                  <a:lnTo>
                    <a:pt x="329" y="317"/>
                  </a:lnTo>
                  <a:lnTo>
                    <a:pt x="261" y="368"/>
                  </a:lnTo>
                  <a:lnTo>
                    <a:pt x="197" y="418"/>
                  </a:lnTo>
                  <a:lnTo>
                    <a:pt x="135" y="473"/>
                  </a:lnTo>
                  <a:lnTo>
                    <a:pt x="76" y="531"/>
                  </a:lnTo>
                  <a:lnTo>
                    <a:pt x="20" y="589"/>
                  </a:lnTo>
                  <a:lnTo>
                    <a:pt x="20" y="589"/>
                  </a:lnTo>
                  <a:lnTo>
                    <a:pt x="8" y="605"/>
                  </a:lnTo>
                  <a:lnTo>
                    <a:pt x="2" y="613"/>
                  </a:lnTo>
                  <a:lnTo>
                    <a:pt x="0" y="619"/>
                  </a:lnTo>
                  <a:lnTo>
                    <a:pt x="0" y="619"/>
                  </a:lnTo>
                  <a:lnTo>
                    <a:pt x="271" y="591"/>
                  </a:lnTo>
                  <a:lnTo>
                    <a:pt x="541" y="566"/>
                  </a:lnTo>
                  <a:lnTo>
                    <a:pt x="541" y="566"/>
                  </a:lnTo>
                  <a:lnTo>
                    <a:pt x="596" y="1081"/>
                  </a:lnTo>
                  <a:lnTo>
                    <a:pt x="596" y="1081"/>
                  </a:lnTo>
                  <a:lnTo>
                    <a:pt x="625" y="1052"/>
                  </a:lnTo>
                  <a:lnTo>
                    <a:pt x="656" y="1023"/>
                  </a:lnTo>
                  <a:lnTo>
                    <a:pt x="687" y="996"/>
                  </a:lnTo>
                  <a:lnTo>
                    <a:pt x="720" y="971"/>
                  </a:lnTo>
                  <a:lnTo>
                    <a:pt x="755" y="945"/>
                  </a:lnTo>
                  <a:lnTo>
                    <a:pt x="792" y="922"/>
                  </a:lnTo>
                  <a:lnTo>
                    <a:pt x="829" y="899"/>
                  </a:lnTo>
                  <a:lnTo>
                    <a:pt x="868" y="877"/>
                  </a:lnTo>
                  <a:lnTo>
                    <a:pt x="907" y="856"/>
                  </a:lnTo>
                  <a:lnTo>
                    <a:pt x="948" y="838"/>
                  </a:lnTo>
                  <a:lnTo>
                    <a:pt x="990" y="821"/>
                  </a:lnTo>
                  <a:lnTo>
                    <a:pt x="1035" y="805"/>
                  </a:lnTo>
                  <a:lnTo>
                    <a:pt x="1082" y="792"/>
                  </a:lnTo>
                  <a:lnTo>
                    <a:pt x="1129" y="780"/>
                  </a:lnTo>
                  <a:lnTo>
                    <a:pt x="1175" y="770"/>
                  </a:lnTo>
                  <a:lnTo>
                    <a:pt x="1226" y="764"/>
                  </a:lnTo>
                  <a:lnTo>
                    <a:pt x="1226" y="764"/>
                  </a:lnTo>
                  <a:lnTo>
                    <a:pt x="1257" y="760"/>
                  </a:lnTo>
                  <a:lnTo>
                    <a:pt x="1292" y="759"/>
                  </a:lnTo>
                  <a:lnTo>
                    <a:pt x="1323" y="759"/>
                  </a:lnTo>
                  <a:lnTo>
                    <a:pt x="1341" y="757"/>
                  </a:lnTo>
                  <a:lnTo>
                    <a:pt x="1341" y="757"/>
                  </a:lnTo>
                  <a:lnTo>
                    <a:pt x="1350" y="751"/>
                  </a:lnTo>
                  <a:lnTo>
                    <a:pt x="1364" y="739"/>
                  </a:lnTo>
                  <a:lnTo>
                    <a:pt x="1389" y="714"/>
                  </a:lnTo>
                  <a:lnTo>
                    <a:pt x="1389" y="714"/>
                  </a:lnTo>
                  <a:lnTo>
                    <a:pt x="1471" y="636"/>
                  </a:lnTo>
                  <a:lnTo>
                    <a:pt x="1551" y="556"/>
                  </a:lnTo>
                  <a:lnTo>
                    <a:pt x="1630" y="477"/>
                  </a:lnTo>
                  <a:lnTo>
                    <a:pt x="1671" y="438"/>
                  </a:lnTo>
                  <a:lnTo>
                    <a:pt x="1712" y="399"/>
                  </a:lnTo>
                  <a:lnTo>
                    <a:pt x="1712" y="399"/>
                  </a:lnTo>
                  <a:lnTo>
                    <a:pt x="1619" y="298"/>
                  </a:lnTo>
                  <a:lnTo>
                    <a:pt x="1521" y="198"/>
                  </a:lnTo>
                  <a:lnTo>
                    <a:pt x="1426" y="99"/>
                  </a:lnTo>
                  <a:lnTo>
                    <a:pt x="1331" y="0"/>
                  </a:lnTo>
                  <a:lnTo>
                    <a:pt x="1288" y="0"/>
                  </a:lnTo>
                  <a:close/>
                </a:path>
              </a:pathLst>
            </a:custGeom>
            <a:solidFill>
              <a:sysClr val="window" lastClr="FFFFFF">
                <a:lumMod val="75000"/>
              </a:sysClr>
            </a:solidFill>
            <a:ln w="25400">
              <a:solidFill>
                <a:srgbClr val="FF8021">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1" name="lightblue">
              <a:hlinkClick r:id="rId8" action="ppaction://hlinksldjump"/>
            </p:cNvPr>
            <p:cNvSpPr>
              <a:spLocks/>
            </p:cNvSpPr>
            <p:nvPr/>
          </p:nvSpPr>
          <p:spPr bwMode="auto">
            <a:xfrm>
              <a:off x="3886200" y="1927809"/>
              <a:ext cx="1333614" cy="2004495"/>
            </a:xfrm>
            <a:custGeom>
              <a:avLst/>
              <a:gdLst>
                <a:gd name="T0" fmla="*/ 2 w 982"/>
                <a:gd name="T1" fmla="*/ 1208 h 1476"/>
                <a:gd name="T2" fmla="*/ 14 w 982"/>
                <a:gd name="T3" fmla="*/ 1346 h 1476"/>
                <a:gd name="T4" fmla="*/ 29 w 982"/>
                <a:gd name="T5" fmla="*/ 1447 h 1476"/>
                <a:gd name="T6" fmla="*/ 37 w 982"/>
                <a:gd name="T7" fmla="*/ 1476 h 1476"/>
                <a:gd name="T8" fmla="*/ 259 w 982"/>
                <a:gd name="T9" fmla="*/ 1132 h 1476"/>
                <a:gd name="T10" fmla="*/ 333 w 982"/>
                <a:gd name="T11" fmla="*/ 1019 h 1476"/>
                <a:gd name="T12" fmla="*/ 770 w 982"/>
                <a:gd name="T13" fmla="*/ 1301 h 1476"/>
                <a:gd name="T14" fmla="*/ 764 w 982"/>
                <a:gd name="T15" fmla="*/ 1247 h 1476"/>
                <a:gd name="T16" fmla="*/ 760 w 982"/>
                <a:gd name="T17" fmla="*/ 1138 h 1476"/>
                <a:gd name="T18" fmla="*/ 768 w 982"/>
                <a:gd name="T19" fmla="*/ 1029 h 1476"/>
                <a:gd name="T20" fmla="*/ 788 w 982"/>
                <a:gd name="T21" fmla="*/ 922 h 1476"/>
                <a:gd name="T22" fmla="*/ 817 w 982"/>
                <a:gd name="T23" fmla="*/ 819 h 1476"/>
                <a:gd name="T24" fmla="*/ 854 w 982"/>
                <a:gd name="T25" fmla="*/ 722 h 1476"/>
                <a:gd name="T26" fmla="*/ 901 w 982"/>
                <a:gd name="T27" fmla="*/ 632 h 1476"/>
                <a:gd name="T28" fmla="*/ 953 w 982"/>
                <a:gd name="T29" fmla="*/ 550 h 1476"/>
                <a:gd name="T30" fmla="*/ 982 w 982"/>
                <a:gd name="T31" fmla="*/ 514 h 1476"/>
                <a:gd name="T32" fmla="*/ 953 w 982"/>
                <a:gd name="T33" fmla="*/ 253 h 1476"/>
                <a:gd name="T34" fmla="*/ 924 w 982"/>
                <a:gd name="T35" fmla="*/ 0 h 1476"/>
                <a:gd name="T36" fmla="*/ 796 w 982"/>
                <a:gd name="T37" fmla="*/ 14 h 1476"/>
                <a:gd name="T38" fmla="*/ 548 w 982"/>
                <a:gd name="T39" fmla="*/ 35 h 1476"/>
                <a:gd name="T40" fmla="*/ 414 w 982"/>
                <a:gd name="T41" fmla="*/ 49 h 1476"/>
                <a:gd name="T42" fmla="*/ 381 w 982"/>
                <a:gd name="T43" fmla="*/ 55 h 1476"/>
                <a:gd name="T44" fmla="*/ 373 w 982"/>
                <a:gd name="T45" fmla="*/ 60 h 1476"/>
                <a:gd name="T46" fmla="*/ 342 w 982"/>
                <a:gd name="T47" fmla="*/ 101 h 1476"/>
                <a:gd name="T48" fmla="*/ 307 w 982"/>
                <a:gd name="T49" fmla="*/ 158 h 1476"/>
                <a:gd name="T50" fmla="*/ 257 w 982"/>
                <a:gd name="T51" fmla="*/ 237 h 1476"/>
                <a:gd name="T52" fmla="*/ 208 w 982"/>
                <a:gd name="T53" fmla="*/ 321 h 1476"/>
                <a:gd name="T54" fmla="*/ 165 w 982"/>
                <a:gd name="T55" fmla="*/ 410 h 1476"/>
                <a:gd name="T56" fmla="*/ 126 w 982"/>
                <a:gd name="T57" fmla="*/ 504 h 1476"/>
                <a:gd name="T58" fmla="*/ 91 w 982"/>
                <a:gd name="T59" fmla="*/ 601 h 1476"/>
                <a:gd name="T60" fmla="*/ 60 w 982"/>
                <a:gd name="T61" fmla="*/ 702 h 1476"/>
                <a:gd name="T62" fmla="*/ 37 w 982"/>
                <a:gd name="T63" fmla="*/ 809 h 1476"/>
                <a:gd name="T64" fmla="*/ 19 w 982"/>
                <a:gd name="T65" fmla="*/ 920 h 1476"/>
                <a:gd name="T66" fmla="*/ 14 w 982"/>
                <a:gd name="T67" fmla="*/ 976 h 1476"/>
                <a:gd name="T68" fmla="*/ 0 w 982"/>
                <a:gd name="T69" fmla="*/ 1134 h 1476"/>
                <a:gd name="T70" fmla="*/ 2 w 982"/>
                <a:gd name="T71" fmla="*/ 1208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2" h="1476">
                  <a:moveTo>
                    <a:pt x="2" y="1208"/>
                  </a:moveTo>
                  <a:lnTo>
                    <a:pt x="2" y="1208"/>
                  </a:lnTo>
                  <a:lnTo>
                    <a:pt x="8" y="1278"/>
                  </a:lnTo>
                  <a:lnTo>
                    <a:pt x="14" y="1346"/>
                  </a:lnTo>
                  <a:lnTo>
                    <a:pt x="23" y="1414"/>
                  </a:lnTo>
                  <a:lnTo>
                    <a:pt x="29" y="1447"/>
                  </a:lnTo>
                  <a:lnTo>
                    <a:pt x="37" y="1476"/>
                  </a:lnTo>
                  <a:lnTo>
                    <a:pt x="37" y="1476"/>
                  </a:lnTo>
                  <a:lnTo>
                    <a:pt x="185" y="1245"/>
                  </a:lnTo>
                  <a:lnTo>
                    <a:pt x="259" y="1132"/>
                  </a:lnTo>
                  <a:lnTo>
                    <a:pt x="333" y="1019"/>
                  </a:lnTo>
                  <a:lnTo>
                    <a:pt x="333" y="1019"/>
                  </a:lnTo>
                  <a:lnTo>
                    <a:pt x="554" y="1163"/>
                  </a:lnTo>
                  <a:lnTo>
                    <a:pt x="770" y="1301"/>
                  </a:lnTo>
                  <a:lnTo>
                    <a:pt x="770" y="1301"/>
                  </a:lnTo>
                  <a:lnTo>
                    <a:pt x="764" y="1247"/>
                  </a:lnTo>
                  <a:lnTo>
                    <a:pt x="760" y="1192"/>
                  </a:lnTo>
                  <a:lnTo>
                    <a:pt x="760" y="1138"/>
                  </a:lnTo>
                  <a:lnTo>
                    <a:pt x="762" y="1083"/>
                  </a:lnTo>
                  <a:lnTo>
                    <a:pt x="768" y="1029"/>
                  </a:lnTo>
                  <a:lnTo>
                    <a:pt x="778" y="975"/>
                  </a:lnTo>
                  <a:lnTo>
                    <a:pt x="788" y="922"/>
                  </a:lnTo>
                  <a:lnTo>
                    <a:pt x="801" y="871"/>
                  </a:lnTo>
                  <a:lnTo>
                    <a:pt x="817" y="819"/>
                  </a:lnTo>
                  <a:lnTo>
                    <a:pt x="834" y="770"/>
                  </a:lnTo>
                  <a:lnTo>
                    <a:pt x="854" y="722"/>
                  </a:lnTo>
                  <a:lnTo>
                    <a:pt x="877" y="677"/>
                  </a:lnTo>
                  <a:lnTo>
                    <a:pt x="901" y="632"/>
                  </a:lnTo>
                  <a:lnTo>
                    <a:pt x="926" y="591"/>
                  </a:lnTo>
                  <a:lnTo>
                    <a:pt x="953" y="550"/>
                  </a:lnTo>
                  <a:lnTo>
                    <a:pt x="982" y="514"/>
                  </a:lnTo>
                  <a:lnTo>
                    <a:pt x="982" y="514"/>
                  </a:lnTo>
                  <a:lnTo>
                    <a:pt x="967" y="383"/>
                  </a:lnTo>
                  <a:lnTo>
                    <a:pt x="953" y="253"/>
                  </a:lnTo>
                  <a:lnTo>
                    <a:pt x="939" y="125"/>
                  </a:lnTo>
                  <a:lnTo>
                    <a:pt x="924" y="0"/>
                  </a:lnTo>
                  <a:lnTo>
                    <a:pt x="924" y="0"/>
                  </a:lnTo>
                  <a:lnTo>
                    <a:pt x="796" y="14"/>
                  </a:lnTo>
                  <a:lnTo>
                    <a:pt x="673" y="23"/>
                  </a:lnTo>
                  <a:lnTo>
                    <a:pt x="548" y="35"/>
                  </a:lnTo>
                  <a:lnTo>
                    <a:pt x="414" y="49"/>
                  </a:lnTo>
                  <a:lnTo>
                    <a:pt x="414" y="49"/>
                  </a:lnTo>
                  <a:lnTo>
                    <a:pt x="395" y="53"/>
                  </a:lnTo>
                  <a:lnTo>
                    <a:pt x="381" y="55"/>
                  </a:lnTo>
                  <a:lnTo>
                    <a:pt x="381" y="55"/>
                  </a:lnTo>
                  <a:lnTo>
                    <a:pt x="373" y="60"/>
                  </a:lnTo>
                  <a:lnTo>
                    <a:pt x="364" y="72"/>
                  </a:lnTo>
                  <a:lnTo>
                    <a:pt x="342" y="101"/>
                  </a:lnTo>
                  <a:lnTo>
                    <a:pt x="307" y="158"/>
                  </a:lnTo>
                  <a:lnTo>
                    <a:pt x="307" y="158"/>
                  </a:lnTo>
                  <a:lnTo>
                    <a:pt x="282" y="197"/>
                  </a:lnTo>
                  <a:lnTo>
                    <a:pt x="257" y="237"/>
                  </a:lnTo>
                  <a:lnTo>
                    <a:pt x="231" y="278"/>
                  </a:lnTo>
                  <a:lnTo>
                    <a:pt x="208" y="321"/>
                  </a:lnTo>
                  <a:lnTo>
                    <a:pt x="187" y="366"/>
                  </a:lnTo>
                  <a:lnTo>
                    <a:pt x="165" y="410"/>
                  </a:lnTo>
                  <a:lnTo>
                    <a:pt x="144" y="455"/>
                  </a:lnTo>
                  <a:lnTo>
                    <a:pt x="126" y="504"/>
                  </a:lnTo>
                  <a:lnTo>
                    <a:pt x="107" y="550"/>
                  </a:lnTo>
                  <a:lnTo>
                    <a:pt x="91" y="601"/>
                  </a:lnTo>
                  <a:lnTo>
                    <a:pt x="76" y="652"/>
                  </a:lnTo>
                  <a:lnTo>
                    <a:pt x="60" y="702"/>
                  </a:lnTo>
                  <a:lnTo>
                    <a:pt x="49" y="755"/>
                  </a:lnTo>
                  <a:lnTo>
                    <a:pt x="37" y="809"/>
                  </a:lnTo>
                  <a:lnTo>
                    <a:pt x="27" y="864"/>
                  </a:lnTo>
                  <a:lnTo>
                    <a:pt x="19" y="920"/>
                  </a:lnTo>
                  <a:lnTo>
                    <a:pt x="19" y="920"/>
                  </a:lnTo>
                  <a:lnTo>
                    <a:pt x="14" y="976"/>
                  </a:lnTo>
                  <a:lnTo>
                    <a:pt x="6" y="1050"/>
                  </a:lnTo>
                  <a:lnTo>
                    <a:pt x="0" y="1134"/>
                  </a:lnTo>
                  <a:lnTo>
                    <a:pt x="0" y="1173"/>
                  </a:lnTo>
                  <a:lnTo>
                    <a:pt x="2" y="1208"/>
                  </a:lnTo>
                  <a:lnTo>
                    <a:pt x="2" y="1208"/>
                  </a:lnTo>
                  <a:close/>
                </a:path>
              </a:pathLst>
            </a:custGeom>
            <a:solidFill>
              <a:sysClr val="window" lastClr="FFFFFF">
                <a:lumMod val="75000"/>
              </a:sysClr>
            </a:solidFill>
            <a:ln w="25400">
              <a:solidFill>
                <a:srgbClr val="B4DCFA">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2" name="teal">
              <a:hlinkClick r:id="rId9" action="ppaction://hlinksldjump"/>
            </p:cNvPr>
            <p:cNvSpPr>
              <a:spLocks/>
            </p:cNvSpPr>
            <p:nvPr/>
          </p:nvSpPr>
          <p:spPr bwMode="auto">
            <a:xfrm>
              <a:off x="5048698" y="4748498"/>
              <a:ext cx="2221784" cy="1167930"/>
            </a:xfrm>
            <a:custGeom>
              <a:avLst/>
              <a:gdLst>
                <a:gd name="T0" fmla="*/ 990 w 1636"/>
                <a:gd name="T1" fmla="*/ 860 h 860"/>
                <a:gd name="T2" fmla="*/ 1169 w 1636"/>
                <a:gd name="T3" fmla="*/ 842 h 860"/>
                <a:gd name="T4" fmla="*/ 1336 w 1636"/>
                <a:gd name="T5" fmla="*/ 811 h 860"/>
                <a:gd name="T6" fmla="*/ 1492 w 1636"/>
                <a:gd name="T7" fmla="*/ 769 h 860"/>
                <a:gd name="T8" fmla="*/ 1636 w 1636"/>
                <a:gd name="T9" fmla="*/ 714 h 860"/>
                <a:gd name="T10" fmla="*/ 1571 w 1636"/>
                <a:gd name="T11" fmla="*/ 689 h 860"/>
                <a:gd name="T12" fmla="*/ 1375 w 1636"/>
                <a:gd name="T13" fmla="*/ 615 h 860"/>
                <a:gd name="T14" fmla="*/ 1126 w 1636"/>
                <a:gd name="T15" fmla="*/ 524 h 860"/>
                <a:gd name="T16" fmla="*/ 1167 w 1636"/>
                <a:gd name="T17" fmla="*/ 397 h 860"/>
                <a:gd name="T18" fmla="*/ 1254 w 1636"/>
                <a:gd name="T19" fmla="*/ 158 h 860"/>
                <a:gd name="T20" fmla="*/ 1297 w 1636"/>
                <a:gd name="T21" fmla="*/ 37 h 860"/>
                <a:gd name="T22" fmla="*/ 1204 w 1636"/>
                <a:gd name="T23" fmla="*/ 66 h 860"/>
                <a:gd name="T24" fmla="*/ 1103 w 1636"/>
                <a:gd name="T25" fmla="*/ 88 h 860"/>
                <a:gd name="T26" fmla="*/ 998 w 1636"/>
                <a:gd name="T27" fmla="*/ 98 h 860"/>
                <a:gd name="T28" fmla="*/ 891 w 1636"/>
                <a:gd name="T29" fmla="*/ 100 h 860"/>
                <a:gd name="T30" fmla="*/ 782 w 1636"/>
                <a:gd name="T31" fmla="*/ 90 h 860"/>
                <a:gd name="T32" fmla="*/ 679 w 1636"/>
                <a:gd name="T33" fmla="*/ 70 h 860"/>
                <a:gd name="T34" fmla="*/ 579 w 1636"/>
                <a:gd name="T35" fmla="*/ 41 h 860"/>
                <a:gd name="T36" fmla="*/ 490 w 1636"/>
                <a:gd name="T37" fmla="*/ 0 h 860"/>
                <a:gd name="T38" fmla="*/ 459 w 1636"/>
                <a:gd name="T39" fmla="*/ 12 h 860"/>
                <a:gd name="T40" fmla="*/ 362 w 1636"/>
                <a:gd name="T41" fmla="*/ 47 h 860"/>
                <a:gd name="T42" fmla="*/ 268 w 1636"/>
                <a:gd name="T43" fmla="*/ 80 h 860"/>
                <a:gd name="T44" fmla="*/ 91 w 1636"/>
                <a:gd name="T45" fmla="*/ 138 h 860"/>
                <a:gd name="T46" fmla="*/ 0 w 1636"/>
                <a:gd name="T47" fmla="*/ 171 h 860"/>
                <a:gd name="T48" fmla="*/ 173 w 1636"/>
                <a:gd name="T49" fmla="*/ 687 h 860"/>
                <a:gd name="T50" fmla="*/ 237 w 1636"/>
                <a:gd name="T51" fmla="*/ 716 h 860"/>
                <a:gd name="T52" fmla="*/ 375 w 1636"/>
                <a:gd name="T53" fmla="*/ 769 h 860"/>
                <a:gd name="T54" fmla="*/ 525 w 1636"/>
                <a:gd name="T55" fmla="*/ 811 h 860"/>
                <a:gd name="T56" fmla="*/ 686 w 1636"/>
                <a:gd name="T57" fmla="*/ 841 h 860"/>
                <a:gd name="T58" fmla="*/ 774 w 1636"/>
                <a:gd name="T59" fmla="*/ 850 h 860"/>
                <a:gd name="T60" fmla="*/ 854 w 1636"/>
                <a:gd name="T61" fmla="*/ 856 h 860"/>
                <a:gd name="T62" fmla="*/ 990 w 1636"/>
                <a:gd name="T63"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6" h="860">
                  <a:moveTo>
                    <a:pt x="990" y="860"/>
                  </a:moveTo>
                  <a:lnTo>
                    <a:pt x="990" y="860"/>
                  </a:lnTo>
                  <a:lnTo>
                    <a:pt x="1079" y="852"/>
                  </a:lnTo>
                  <a:lnTo>
                    <a:pt x="1169" y="842"/>
                  </a:lnTo>
                  <a:lnTo>
                    <a:pt x="1252" y="829"/>
                  </a:lnTo>
                  <a:lnTo>
                    <a:pt x="1336" y="811"/>
                  </a:lnTo>
                  <a:lnTo>
                    <a:pt x="1414" y="792"/>
                  </a:lnTo>
                  <a:lnTo>
                    <a:pt x="1492" y="769"/>
                  </a:lnTo>
                  <a:lnTo>
                    <a:pt x="1566" y="743"/>
                  </a:lnTo>
                  <a:lnTo>
                    <a:pt x="1636" y="714"/>
                  </a:lnTo>
                  <a:lnTo>
                    <a:pt x="1636" y="714"/>
                  </a:lnTo>
                  <a:lnTo>
                    <a:pt x="1571" y="689"/>
                  </a:lnTo>
                  <a:lnTo>
                    <a:pt x="1507" y="664"/>
                  </a:lnTo>
                  <a:lnTo>
                    <a:pt x="1375" y="615"/>
                  </a:lnTo>
                  <a:lnTo>
                    <a:pt x="1245" y="568"/>
                  </a:lnTo>
                  <a:lnTo>
                    <a:pt x="1126" y="524"/>
                  </a:lnTo>
                  <a:lnTo>
                    <a:pt x="1126" y="524"/>
                  </a:lnTo>
                  <a:lnTo>
                    <a:pt x="1167" y="397"/>
                  </a:lnTo>
                  <a:lnTo>
                    <a:pt x="1212" y="277"/>
                  </a:lnTo>
                  <a:lnTo>
                    <a:pt x="1254" y="158"/>
                  </a:lnTo>
                  <a:lnTo>
                    <a:pt x="1297" y="37"/>
                  </a:lnTo>
                  <a:lnTo>
                    <a:pt x="1297" y="37"/>
                  </a:lnTo>
                  <a:lnTo>
                    <a:pt x="1250" y="53"/>
                  </a:lnTo>
                  <a:lnTo>
                    <a:pt x="1204" y="66"/>
                  </a:lnTo>
                  <a:lnTo>
                    <a:pt x="1153" y="78"/>
                  </a:lnTo>
                  <a:lnTo>
                    <a:pt x="1103" y="88"/>
                  </a:lnTo>
                  <a:lnTo>
                    <a:pt x="1050" y="94"/>
                  </a:lnTo>
                  <a:lnTo>
                    <a:pt x="998" y="98"/>
                  </a:lnTo>
                  <a:lnTo>
                    <a:pt x="943" y="100"/>
                  </a:lnTo>
                  <a:lnTo>
                    <a:pt x="891" y="100"/>
                  </a:lnTo>
                  <a:lnTo>
                    <a:pt x="836" y="96"/>
                  </a:lnTo>
                  <a:lnTo>
                    <a:pt x="782" y="90"/>
                  </a:lnTo>
                  <a:lnTo>
                    <a:pt x="729" y="82"/>
                  </a:lnTo>
                  <a:lnTo>
                    <a:pt x="679" y="70"/>
                  </a:lnTo>
                  <a:lnTo>
                    <a:pt x="628" y="57"/>
                  </a:lnTo>
                  <a:lnTo>
                    <a:pt x="579" y="41"/>
                  </a:lnTo>
                  <a:lnTo>
                    <a:pt x="535" y="22"/>
                  </a:lnTo>
                  <a:lnTo>
                    <a:pt x="490" y="0"/>
                  </a:lnTo>
                  <a:lnTo>
                    <a:pt x="490" y="0"/>
                  </a:lnTo>
                  <a:lnTo>
                    <a:pt x="459" y="12"/>
                  </a:lnTo>
                  <a:lnTo>
                    <a:pt x="428" y="24"/>
                  </a:lnTo>
                  <a:lnTo>
                    <a:pt x="362" y="47"/>
                  </a:lnTo>
                  <a:lnTo>
                    <a:pt x="362" y="47"/>
                  </a:lnTo>
                  <a:lnTo>
                    <a:pt x="268" y="80"/>
                  </a:lnTo>
                  <a:lnTo>
                    <a:pt x="179" y="109"/>
                  </a:lnTo>
                  <a:lnTo>
                    <a:pt x="91" y="138"/>
                  </a:lnTo>
                  <a:lnTo>
                    <a:pt x="0" y="171"/>
                  </a:lnTo>
                  <a:lnTo>
                    <a:pt x="0" y="171"/>
                  </a:lnTo>
                  <a:lnTo>
                    <a:pt x="85" y="424"/>
                  </a:lnTo>
                  <a:lnTo>
                    <a:pt x="173" y="687"/>
                  </a:lnTo>
                  <a:lnTo>
                    <a:pt x="173" y="687"/>
                  </a:lnTo>
                  <a:lnTo>
                    <a:pt x="237" y="716"/>
                  </a:lnTo>
                  <a:lnTo>
                    <a:pt x="305" y="743"/>
                  </a:lnTo>
                  <a:lnTo>
                    <a:pt x="375" y="769"/>
                  </a:lnTo>
                  <a:lnTo>
                    <a:pt x="447" y="792"/>
                  </a:lnTo>
                  <a:lnTo>
                    <a:pt x="525" y="811"/>
                  </a:lnTo>
                  <a:lnTo>
                    <a:pt x="603" y="827"/>
                  </a:lnTo>
                  <a:lnTo>
                    <a:pt x="686" y="841"/>
                  </a:lnTo>
                  <a:lnTo>
                    <a:pt x="774" y="850"/>
                  </a:lnTo>
                  <a:lnTo>
                    <a:pt x="774" y="850"/>
                  </a:lnTo>
                  <a:lnTo>
                    <a:pt x="828" y="854"/>
                  </a:lnTo>
                  <a:lnTo>
                    <a:pt x="854" y="856"/>
                  </a:lnTo>
                  <a:lnTo>
                    <a:pt x="875" y="860"/>
                  </a:lnTo>
                  <a:lnTo>
                    <a:pt x="990" y="860"/>
                  </a:lnTo>
                  <a:close/>
                </a:path>
              </a:pathLst>
            </a:custGeom>
            <a:solidFill>
              <a:sysClr val="window" lastClr="FFFFFF">
                <a:lumMod val="75000"/>
              </a:sysClr>
            </a:solidFill>
            <a:ln w="25400">
              <a:solidFill>
                <a:srgbClr val="5DCEAF">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3" name="Teal">
              <a:hlinkClick r:id="rId10" action="ppaction://hlinksldjump"/>
            </p:cNvPr>
            <p:cNvSpPr/>
            <p:nvPr/>
          </p:nvSpPr>
          <p:spPr>
            <a:xfrm rot="10800000" flipH="1" flipV="1">
              <a:off x="5075617" y="2247468"/>
              <a:ext cx="2465532" cy="2465837"/>
            </a:xfrm>
            <a:prstGeom prst="ellipse">
              <a:avLst/>
            </a:prstGeom>
            <a:solidFill>
              <a:sysClr val="window" lastClr="FFFFFF">
                <a:lumMod val="75000"/>
              </a:sysClr>
            </a:solidFill>
            <a:ln w="25400" cap="flat" cmpd="sng" algn="ctr">
              <a:solidFill>
                <a:srgbClr val="5ECCF3">
                  <a:lumMod val="50000"/>
                </a:srgbClr>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47458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438150"/>
            <a:ext cx="6629400" cy="975816"/>
          </a:xfrm>
        </p:spPr>
        <p:txBody>
          <a:bodyPr>
            <a:normAutofit/>
          </a:bodyPr>
          <a:lstStyle/>
          <a:p>
            <a:pPr algn="ctr"/>
            <a:r>
              <a:rPr lang="en-US" sz="3400" dirty="0" smtClean="0"/>
              <a:t>Political</a:t>
            </a:r>
            <a:endParaRPr lang="en-US" sz="3400" dirty="0"/>
          </a:p>
        </p:txBody>
      </p:sp>
      <p:sp>
        <p:nvSpPr>
          <p:cNvPr id="5" name="Text Placeholder 4"/>
          <p:cNvSpPr>
            <a:spLocks noGrp="1"/>
          </p:cNvSpPr>
          <p:nvPr>
            <p:ph type="body" idx="1"/>
          </p:nvPr>
        </p:nvSpPr>
        <p:spPr>
          <a:xfrm>
            <a:off x="76200" y="4022124"/>
            <a:ext cx="7772400" cy="1125140"/>
          </a:xfrm>
        </p:spPr>
        <p:txBody>
          <a:bodyPr/>
          <a:lstStyle/>
          <a:p>
            <a:r>
              <a:rPr lang="en-US" dirty="0" smtClean="0"/>
              <a:t>Greg Wise</a:t>
            </a:r>
            <a:endParaRPr lang="en-US" dirty="0"/>
          </a:p>
        </p:txBody>
      </p:sp>
      <p:sp>
        <p:nvSpPr>
          <p:cNvPr id="3" name="Rectangle 2"/>
          <p:cNvSpPr/>
          <p:nvPr/>
        </p:nvSpPr>
        <p:spPr>
          <a:xfrm>
            <a:off x="349263" y="1703685"/>
            <a:ext cx="4690195" cy="2062103"/>
          </a:xfrm>
          <a:prstGeom prst="rect">
            <a:avLst/>
          </a:prstGeom>
        </p:spPr>
        <p:txBody>
          <a:bodyPr wrap="square">
            <a:spAutoFit/>
          </a:bodyPr>
          <a:lstStyle/>
          <a:p>
            <a:pPr marL="342900" indent="-342900">
              <a:buFont typeface="Arial" panose="020B0604020202020204" pitchFamily="34" charset="0"/>
              <a:buChar char="•"/>
            </a:pPr>
            <a:r>
              <a:rPr lang="en-US" sz="3200" dirty="0" smtClean="0">
                <a:solidFill>
                  <a:schemeClr val="bg1"/>
                </a:solidFill>
              </a:rPr>
              <a:t>Connections to people in power, access to resources, leverage and influence.</a:t>
            </a:r>
            <a:endParaRPr lang="en-US" sz="3200" dirty="0">
              <a:solidFill>
                <a:schemeClr val="bg1"/>
              </a:solidFill>
            </a:endParaRPr>
          </a:p>
        </p:txBody>
      </p:sp>
      <p:sp>
        <p:nvSpPr>
          <p:cNvPr id="15" name="Green Rectangle"/>
          <p:cNvSpPr/>
          <p:nvPr/>
        </p:nvSpPr>
        <p:spPr>
          <a:xfrm>
            <a:off x="-2957867" y="2325237"/>
            <a:ext cx="2819400" cy="533400"/>
          </a:xfrm>
          <a:prstGeom prst="roundRect">
            <a:avLst/>
          </a:prstGeom>
          <a:solidFill>
            <a:srgbClr val="FF8021">
              <a:lumMod val="75000"/>
            </a:srgbClr>
          </a:solidFill>
          <a:ln w="25400" cap="flat" cmpd="sng" algn="ctr">
            <a:solidFill>
              <a:sysClr val="windowText" lastClr="000000">
                <a:lumMod val="95000"/>
                <a:lumOff val="5000"/>
              </a:sysClr>
            </a:solidFill>
            <a:prstDash val="solid"/>
          </a:ln>
          <a:effectLst/>
          <a:scene3d>
            <a:camera prst="orthographicFront"/>
            <a:lightRig rig="threePt" dir="t"/>
          </a:scene3d>
          <a:sp3d>
            <a:bevelT/>
            <a:bevelB/>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lumMod val="95000"/>
                    <a:lumOff val="5000"/>
                  </a:prstClr>
                </a:solidFill>
                <a:effectLst/>
                <a:uLnTx/>
                <a:uFillTx/>
                <a:latin typeface="Calibri"/>
                <a:ea typeface="+mn-ea"/>
                <a:cs typeface="+mn-cs"/>
              </a:rPr>
              <a:t>Natural</a:t>
            </a:r>
          </a:p>
        </p:txBody>
      </p:sp>
      <p:grpSp>
        <p:nvGrpSpPr>
          <p:cNvPr id="2" name="Group 1"/>
          <p:cNvGrpSpPr/>
          <p:nvPr/>
        </p:nvGrpSpPr>
        <p:grpSpPr>
          <a:xfrm>
            <a:off x="4800600" y="1504950"/>
            <a:ext cx="3810000" cy="3507990"/>
            <a:chOff x="3886200" y="1066800"/>
            <a:chExt cx="4849628" cy="4849628"/>
          </a:xfrm>
        </p:grpSpPr>
        <p:sp>
          <p:nvSpPr>
            <p:cNvPr id="24" name="gray">
              <a:hlinkClick r:id="rId3" action="ppaction://hlinksldjump"/>
            </p:cNvPr>
            <p:cNvSpPr>
              <a:spLocks/>
            </p:cNvSpPr>
            <p:nvPr/>
          </p:nvSpPr>
          <p:spPr bwMode="auto">
            <a:xfrm>
              <a:off x="6686517" y="3917366"/>
              <a:ext cx="1959679" cy="1747822"/>
            </a:xfrm>
            <a:custGeom>
              <a:avLst/>
              <a:gdLst>
                <a:gd name="T0" fmla="*/ 976 w 1443"/>
                <a:gd name="T1" fmla="*/ 437 h 1287"/>
                <a:gd name="T2" fmla="*/ 1036 w 1443"/>
                <a:gd name="T3" fmla="*/ 406 h 1287"/>
                <a:gd name="T4" fmla="*/ 1237 w 1443"/>
                <a:gd name="T5" fmla="*/ 284 h 1287"/>
                <a:gd name="T6" fmla="*/ 1443 w 1443"/>
                <a:gd name="T7" fmla="*/ 157 h 1287"/>
                <a:gd name="T8" fmla="*/ 1414 w 1443"/>
                <a:gd name="T9" fmla="*/ 254 h 1287"/>
                <a:gd name="T10" fmla="*/ 1379 w 1443"/>
                <a:gd name="T11" fmla="*/ 350 h 1287"/>
                <a:gd name="T12" fmla="*/ 1342 w 1443"/>
                <a:gd name="T13" fmla="*/ 439 h 1287"/>
                <a:gd name="T14" fmla="*/ 1299 w 1443"/>
                <a:gd name="T15" fmla="*/ 525 h 1287"/>
                <a:gd name="T16" fmla="*/ 1252 w 1443"/>
                <a:gd name="T17" fmla="*/ 608 h 1287"/>
                <a:gd name="T18" fmla="*/ 1204 w 1443"/>
                <a:gd name="T19" fmla="*/ 686 h 1287"/>
                <a:gd name="T20" fmla="*/ 1149 w 1443"/>
                <a:gd name="T21" fmla="*/ 762 h 1287"/>
                <a:gd name="T22" fmla="*/ 1093 w 1443"/>
                <a:gd name="T23" fmla="*/ 834 h 1287"/>
                <a:gd name="T24" fmla="*/ 1032 w 1443"/>
                <a:gd name="T25" fmla="*/ 902 h 1287"/>
                <a:gd name="T26" fmla="*/ 968 w 1443"/>
                <a:gd name="T27" fmla="*/ 968 h 1287"/>
                <a:gd name="T28" fmla="*/ 900 w 1443"/>
                <a:gd name="T29" fmla="*/ 1029 h 1287"/>
                <a:gd name="T30" fmla="*/ 828 w 1443"/>
                <a:gd name="T31" fmla="*/ 1087 h 1287"/>
                <a:gd name="T32" fmla="*/ 677 w 1443"/>
                <a:gd name="T33" fmla="*/ 1194 h 1287"/>
                <a:gd name="T34" fmla="*/ 513 w 1443"/>
                <a:gd name="T35" fmla="*/ 1287 h 1287"/>
                <a:gd name="T36" fmla="*/ 262 w 1443"/>
                <a:gd name="T37" fmla="*/ 1196 h 1287"/>
                <a:gd name="T38" fmla="*/ 0 w 1443"/>
                <a:gd name="T39" fmla="*/ 1101 h 1287"/>
                <a:gd name="T40" fmla="*/ 39 w 1443"/>
                <a:gd name="T41" fmla="*/ 990 h 1287"/>
                <a:gd name="T42" fmla="*/ 91 w 1443"/>
                <a:gd name="T43" fmla="*/ 848 h 1287"/>
                <a:gd name="T44" fmla="*/ 173 w 1443"/>
                <a:gd name="T45" fmla="*/ 608 h 1287"/>
                <a:gd name="T46" fmla="*/ 219 w 1443"/>
                <a:gd name="T47" fmla="*/ 585 h 1287"/>
                <a:gd name="T48" fmla="*/ 309 w 1443"/>
                <a:gd name="T49" fmla="*/ 531 h 1287"/>
                <a:gd name="T50" fmla="*/ 391 w 1443"/>
                <a:gd name="T51" fmla="*/ 468 h 1287"/>
                <a:gd name="T52" fmla="*/ 466 w 1443"/>
                <a:gd name="T53" fmla="*/ 398 h 1287"/>
                <a:gd name="T54" fmla="*/ 533 w 1443"/>
                <a:gd name="T55" fmla="*/ 321 h 1287"/>
                <a:gd name="T56" fmla="*/ 593 w 1443"/>
                <a:gd name="T57" fmla="*/ 237 h 1287"/>
                <a:gd name="T58" fmla="*/ 643 w 1443"/>
                <a:gd name="T59" fmla="*/ 146 h 1287"/>
                <a:gd name="T60" fmla="*/ 686 w 1443"/>
                <a:gd name="T61" fmla="*/ 50 h 1287"/>
                <a:gd name="T62" fmla="*/ 704 w 1443"/>
                <a:gd name="T63" fmla="*/ 0 h 1287"/>
                <a:gd name="T64" fmla="*/ 840 w 1443"/>
                <a:gd name="T65" fmla="*/ 217 h 1287"/>
                <a:gd name="T66" fmla="*/ 976 w 1443"/>
                <a:gd name="T67" fmla="*/ 437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3" h="1287">
                  <a:moveTo>
                    <a:pt x="976" y="437"/>
                  </a:moveTo>
                  <a:lnTo>
                    <a:pt x="976" y="437"/>
                  </a:lnTo>
                  <a:lnTo>
                    <a:pt x="1007" y="422"/>
                  </a:lnTo>
                  <a:lnTo>
                    <a:pt x="1036" y="406"/>
                  </a:lnTo>
                  <a:lnTo>
                    <a:pt x="1036" y="406"/>
                  </a:lnTo>
                  <a:lnTo>
                    <a:pt x="1237" y="284"/>
                  </a:lnTo>
                  <a:lnTo>
                    <a:pt x="1443" y="157"/>
                  </a:lnTo>
                  <a:lnTo>
                    <a:pt x="1443" y="157"/>
                  </a:lnTo>
                  <a:lnTo>
                    <a:pt x="1427" y="208"/>
                  </a:lnTo>
                  <a:lnTo>
                    <a:pt x="1414" y="254"/>
                  </a:lnTo>
                  <a:lnTo>
                    <a:pt x="1396" y="303"/>
                  </a:lnTo>
                  <a:lnTo>
                    <a:pt x="1379" y="350"/>
                  </a:lnTo>
                  <a:lnTo>
                    <a:pt x="1361" y="394"/>
                  </a:lnTo>
                  <a:lnTo>
                    <a:pt x="1342" y="439"/>
                  </a:lnTo>
                  <a:lnTo>
                    <a:pt x="1320" y="482"/>
                  </a:lnTo>
                  <a:lnTo>
                    <a:pt x="1299" y="525"/>
                  </a:lnTo>
                  <a:lnTo>
                    <a:pt x="1278" y="568"/>
                  </a:lnTo>
                  <a:lnTo>
                    <a:pt x="1252" y="608"/>
                  </a:lnTo>
                  <a:lnTo>
                    <a:pt x="1229" y="647"/>
                  </a:lnTo>
                  <a:lnTo>
                    <a:pt x="1204" y="686"/>
                  </a:lnTo>
                  <a:lnTo>
                    <a:pt x="1176" y="725"/>
                  </a:lnTo>
                  <a:lnTo>
                    <a:pt x="1149" y="762"/>
                  </a:lnTo>
                  <a:lnTo>
                    <a:pt x="1122" y="799"/>
                  </a:lnTo>
                  <a:lnTo>
                    <a:pt x="1093" y="834"/>
                  </a:lnTo>
                  <a:lnTo>
                    <a:pt x="1062" y="869"/>
                  </a:lnTo>
                  <a:lnTo>
                    <a:pt x="1032" y="902"/>
                  </a:lnTo>
                  <a:lnTo>
                    <a:pt x="999" y="935"/>
                  </a:lnTo>
                  <a:lnTo>
                    <a:pt x="968" y="968"/>
                  </a:lnTo>
                  <a:lnTo>
                    <a:pt x="933" y="999"/>
                  </a:lnTo>
                  <a:lnTo>
                    <a:pt x="900" y="1029"/>
                  </a:lnTo>
                  <a:lnTo>
                    <a:pt x="865" y="1058"/>
                  </a:lnTo>
                  <a:lnTo>
                    <a:pt x="828" y="1087"/>
                  </a:lnTo>
                  <a:lnTo>
                    <a:pt x="754" y="1141"/>
                  </a:lnTo>
                  <a:lnTo>
                    <a:pt x="677" y="1194"/>
                  </a:lnTo>
                  <a:lnTo>
                    <a:pt x="597" y="1242"/>
                  </a:lnTo>
                  <a:lnTo>
                    <a:pt x="513" y="1287"/>
                  </a:lnTo>
                  <a:lnTo>
                    <a:pt x="513" y="1287"/>
                  </a:lnTo>
                  <a:lnTo>
                    <a:pt x="262" y="1196"/>
                  </a:lnTo>
                  <a:lnTo>
                    <a:pt x="0" y="1101"/>
                  </a:lnTo>
                  <a:lnTo>
                    <a:pt x="0" y="1101"/>
                  </a:lnTo>
                  <a:lnTo>
                    <a:pt x="17" y="1044"/>
                  </a:lnTo>
                  <a:lnTo>
                    <a:pt x="39" y="990"/>
                  </a:lnTo>
                  <a:lnTo>
                    <a:pt x="39" y="990"/>
                  </a:lnTo>
                  <a:lnTo>
                    <a:pt x="91" y="848"/>
                  </a:lnTo>
                  <a:lnTo>
                    <a:pt x="134" y="723"/>
                  </a:lnTo>
                  <a:lnTo>
                    <a:pt x="173" y="608"/>
                  </a:lnTo>
                  <a:lnTo>
                    <a:pt x="173" y="608"/>
                  </a:lnTo>
                  <a:lnTo>
                    <a:pt x="219" y="585"/>
                  </a:lnTo>
                  <a:lnTo>
                    <a:pt x="266" y="560"/>
                  </a:lnTo>
                  <a:lnTo>
                    <a:pt x="309" y="531"/>
                  </a:lnTo>
                  <a:lnTo>
                    <a:pt x="352" y="501"/>
                  </a:lnTo>
                  <a:lnTo>
                    <a:pt x="391" y="468"/>
                  </a:lnTo>
                  <a:lnTo>
                    <a:pt x="430" y="435"/>
                  </a:lnTo>
                  <a:lnTo>
                    <a:pt x="466" y="398"/>
                  </a:lnTo>
                  <a:lnTo>
                    <a:pt x="501" y="361"/>
                  </a:lnTo>
                  <a:lnTo>
                    <a:pt x="533" y="321"/>
                  </a:lnTo>
                  <a:lnTo>
                    <a:pt x="564" y="280"/>
                  </a:lnTo>
                  <a:lnTo>
                    <a:pt x="593" y="237"/>
                  </a:lnTo>
                  <a:lnTo>
                    <a:pt x="618" y="192"/>
                  </a:lnTo>
                  <a:lnTo>
                    <a:pt x="643" y="146"/>
                  </a:lnTo>
                  <a:lnTo>
                    <a:pt x="665" y="99"/>
                  </a:lnTo>
                  <a:lnTo>
                    <a:pt x="686" y="50"/>
                  </a:lnTo>
                  <a:lnTo>
                    <a:pt x="704" y="0"/>
                  </a:lnTo>
                  <a:lnTo>
                    <a:pt x="704" y="0"/>
                  </a:lnTo>
                  <a:lnTo>
                    <a:pt x="774" y="111"/>
                  </a:lnTo>
                  <a:lnTo>
                    <a:pt x="840" y="217"/>
                  </a:lnTo>
                  <a:lnTo>
                    <a:pt x="906" y="326"/>
                  </a:lnTo>
                  <a:lnTo>
                    <a:pt x="976" y="437"/>
                  </a:lnTo>
                  <a:lnTo>
                    <a:pt x="976" y="437"/>
                  </a:lnTo>
                  <a:close/>
                </a:path>
              </a:pathLst>
            </a:custGeom>
            <a:solidFill>
              <a:sysClr val="window" lastClr="FFFFFF">
                <a:lumMod val="75000"/>
              </a:sysClr>
            </a:solidFill>
            <a:ln w="25400">
              <a:solidFill>
                <a:sysClr val="windowText" lastClr="000000">
                  <a:lumMod val="75000"/>
                  <a:lumOff val="25000"/>
                </a:sys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5" name="blue">
              <a:hlinkClick r:id="rId4" action="ppaction://hlinksldjump"/>
            </p:cNvPr>
            <p:cNvSpPr>
              <a:spLocks/>
            </p:cNvSpPr>
            <p:nvPr/>
          </p:nvSpPr>
          <p:spPr bwMode="auto">
            <a:xfrm>
              <a:off x="3959535" y="3439329"/>
              <a:ext cx="1645967" cy="2189191"/>
            </a:xfrm>
            <a:custGeom>
              <a:avLst/>
              <a:gdLst>
                <a:gd name="T0" fmla="*/ 722 w 1212"/>
                <a:gd name="T1" fmla="*/ 1095 h 1612"/>
                <a:gd name="T2" fmla="*/ 808 w 1212"/>
                <a:gd name="T3" fmla="*/ 1353 h 1612"/>
                <a:gd name="T4" fmla="*/ 893 w 1212"/>
                <a:gd name="T5" fmla="*/ 1612 h 1612"/>
                <a:gd name="T6" fmla="*/ 812 w 1212"/>
                <a:gd name="T7" fmla="*/ 1563 h 1612"/>
                <a:gd name="T8" fmla="*/ 660 w 1212"/>
                <a:gd name="T9" fmla="*/ 1460 h 1612"/>
                <a:gd name="T10" fmla="*/ 520 w 1212"/>
                <a:gd name="T11" fmla="*/ 1344 h 1612"/>
                <a:gd name="T12" fmla="*/ 454 w 1212"/>
                <a:gd name="T13" fmla="*/ 1281 h 1612"/>
                <a:gd name="T14" fmla="*/ 391 w 1212"/>
                <a:gd name="T15" fmla="*/ 1213 h 1612"/>
                <a:gd name="T16" fmla="*/ 333 w 1212"/>
                <a:gd name="T17" fmla="*/ 1143 h 1612"/>
                <a:gd name="T18" fmla="*/ 279 w 1212"/>
                <a:gd name="T19" fmla="*/ 1069 h 1612"/>
                <a:gd name="T20" fmla="*/ 226 w 1212"/>
                <a:gd name="T21" fmla="*/ 993 h 1612"/>
                <a:gd name="T22" fmla="*/ 179 w 1212"/>
                <a:gd name="T23" fmla="*/ 912 h 1612"/>
                <a:gd name="T24" fmla="*/ 135 w 1212"/>
                <a:gd name="T25" fmla="*/ 828 h 1612"/>
                <a:gd name="T26" fmla="*/ 96 w 1212"/>
                <a:gd name="T27" fmla="*/ 741 h 1612"/>
                <a:gd name="T28" fmla="*/ 59 w 1212"/>
                <a:gd name="T29" fmla="*/ 649 h 1612"/>
                <a:gd name="T30" fmla="*/ 28 w 1212"/>
                <a:gd name="T31" fmla="*/ 554 h 1612"/>
                <a:gd name="T32" fmla="*/ 0 w 1212"/>
                <a:gd name="T33" fmla="*/ 455 h 1612"/>
                <a:gd name="T34" fmla="*/ 146 w 1212"/>
                <a:gd name="T35" fmla="*/ 225 h 1612"/>
                <a:gd name="T36" fmla="*/ 296 w 1212"/>
                <a:gd name="T37" fmla="*/ 0 h 1612"/>
                <a:gd name="T38" fmla="*/ 351 w 1212"/>
                <a:gd name="T39" fmla="*/ 33 h 1612"/>
                <a:gd name="T40" fmla="*/ 518 w 1212"/>
                <a:gd name="T41" fmla="*/ 138 h 1612"/>
                <a:gd name="T42" fmla="*/ 734 w 1212"/>
                <a:gd name="T43" fmla="*/ 274 h 1612"/>
                <a:gd name="T44" fmla="*/ 749 w 1212"/>
                <a:gd name="T45" fmla="*/ 330 h 1612"/>
                <a:gd name="T46" fmla="*/ 786 w 1212"/>
                <a:gd name="T47" fmla="*/ 433 h 1612"/>
                <a:gd name="T48" fmla="*/ 831 w 1212"/>
                <a:gd name="T49" fmla="*/ 529 h 1612"/>
                <a:gd name="T50" fmla="*/ 885 w 1212"/>
                <a:gd name="T51" fmla="*/ 618 h 1612"/>
                <a:gd name="T52" fmla="*/ 946 w 1212"/>
                <a:gd name="T53" fmla="*/ 698 h 1612"/>
                <a:gd name="T54" fmla="*/ 1014 w 1212"/>
                <a:gd name="T55" fmla="*/ 770 h 1612"/>
                <a:gd name="T56" fmla="*/ 1090 w 1212"/>
                <a:gd name="T57" fmla="*/ 836 h 1612"/>
                <a:gd name="T58" fmla="*/ 1169 w 1212"/>
                <a:gd name="T59" fmla="*/ 896 h 1612"/>
                <a:gd name="T60" fmla="*/ 1212 w 1212"/>
                <a:gd name="T61" fmla="*/ 923 h 1612"/>
                <a:gd name="T62" fmla="*/ 971 w 1212"/>
                <a:gd name="T63" fmla="*/ 1009 h 1612"/>
                <a:gd name="T64" fmla="*/ 722 w 1212"/>
                <a:gd name="T65" fmla="*/ 109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2" h="1612">
                  <a:moveTo>
                    <a:pt x="722" y="1095"/>
                  </a:moveTo>
                  <a:lnTo>
                    <a:pt x="722" y="1095"/>
                  </a:lnTo>
                  <a:lnTo>
                    <a:pt x="765" y="1227"/>
                  </a:lnTo>
                  <a:lnTo>
                    <a:pt x="808" y="1353"/>
                  </a:lnTo>
                  <a:lnTo>
                    <a:pt x="850" y="1478"/>
                  </a:lnTo>
                  <a:lnTo>
                    <a:pt x="893" y="1612"/>
                  </a:lnTo>
                  <a:lnTo>
                    <a:pt x="893" y="1612"/>
                  </a:lnTo>
                  <a:lnTo>
                    <a:pt x="812" y="1563"/>
                  </a:lnTo>
                  <a:lnTo>
                    <a:pt x="734" y="1515"/>
                  </a:lnTo>
                  <a:lnTo>
                    <a:pt x="660" y="1460"/>
                  </a:lnTo>
                  <a:lnTo>
                    <a:pt x="588" y="1404"/>
                  </a:lnTo>
                  <a:lnTo>
                    <a:pt x="520" y="1344"/>
                  </a:lnTo>
                  <a:lnTo>
                    <a:pt x="487" y="1312"/>
                  </a:lnTo>
                  <a:lnTo>
                    <a:pt x="454" y="1281"/>
                  </a:lnTo>
                  <a:lnTo>
                    <a:pt x="423" y="1248"/>
                  </a:lnTo>
                  <a:lnTo>
                    <a:pt x="391" y="1213"/>
                  </a:lnTo>
                  <a:lnTo>
                    <a:pt x="362" y="1178"/>
                  </a:lnTo>
                  <a:lnTo>
                    <a:pt x="333" y="1143"/>
                  </a:lnTo>
                  <a:lnTo>
                    <a:pt x="306" y="1106"/>
                  </a:lnTo>
                  <a:lnTo>
                    <a:pt x="279" y="1069"/>
                  </a:lnTo>
                  <a:lnTo>
                    <a:pt x="251" y="1032"/>
                  </a:lnTo>
                  <a:lnTo>
                    <a:pt x="226" y="993"/>
                  </a:lnTo>
                  <a:lnTo>
                    <a:pt x="203" y="953"/>
                  </a:lnTo>
                  <a:lnTo>
                    <a:pt x="179" y="912"/>
                  </a:lnTo>
                  <a:lnTo>
                    <a:pt x="156" y="871"/>
                  </a:lnTo>
                  <a:lnTo>
                    <a:pt x="135" y="828"/>
                  </a:lnTo>
                  <a:lnTo>
                    <a:pt x="115" y="785"/>
                  </a:lnTo>
                  <a:lnTo>
                    <a:pt x="96" y="741"/>
                  </a:lnTo>
                  <a:lnTo>
                    <a:pt x="76" y="696"/>
                  </a:lnTo>
                  <a:lnTo>
                    <a:pt x="59" y="649"/>
                  </a:lnTo>
                  <a:lnTo>
                    <a:pt x="43" y="603"/>
                  </a:lnTo>
                  <a:lnTo>
                    <a:pt x="28" y="554"/>
                  </a:lnTo>
                  <a:lnTo>
                    <a:pt x="14" y="505"/>
                  </a:lnTo>
                  <a:lnTo>
                    <a:pt x="0" y="455"/>
                  </a:lnTo>
                  <a:lnTo>
                    <a:pt x="0" y="455"/>
                  </a:lnTo>
                  <a:lnTo>
                    <a:pt x="146" y="225"/>
                  </a:lnTo>
                  <a:lnTo>
                    <a:pt x="220" y="110"/>
                  </a:lnTo>
                  <a:lnTo>
                    <a:pt x="296" y="0"/>
                  </a:lnTo>
                  <a:lnTo>
                    <a:pt x="296" y="0"/>
                  </a:lnTo>
                  <a:lnTo>
                    <a:pt x="351" y="33"/>
                  </a:lnTo>
                  <a:lnTo>
                    <a:pt x="407" y="66"/>
                  </a:lnTo>
                  <a:lnTo>
                    <a:pt x="518" y="138"/>
                  </a:lnTo>
                  <a:lnTo>
                    <a:pt x="627" y="208"/>
                  </a:lnTo>
                  <a:lnTo>
                    <a:pt x="734" y="274"/>
                  </a:lnTo>
                  <a:lnTo>
                    <a:pt x="734" y="274"/>
                  </a:lnTo>
                  <a:lnTo>
                    <a:pt x="749" y="330"/>
                  </a:lnTo>
                  <a:lnTo>
                    <a:pt x="767" y="383"/>
                  </a:lnTo>
                  <a:lnTo>
                    <a:pt x="786" y="433"/>
                  </a:lnTo>
                  <a:lnTo>
                    <a:pt x="808" y="482"/>
                  </a:lnTo>
                  <a:lnTo>
                    <a:pt x="831" y="529"/>
                  </a:lnTo>
                  <a:lnTo>
                    <a:pt x="858" y="573"/>
                  </a:lnTo>
                  <a:lnTo>
                    <a:pt x="885" y="618"/>
                  </a:lnTo>
                  <a:lnTo>
                    <a:pt x="915" y="659"/>
                  </a:lnTo>
                  <a:lnTo>
                    <a:pt x="946" y="698"/>
                  </a:lnTo>
                  <a:lnTo>
                    <a:pt x="979" y="735"/>
                  </a:lnTo>
                  <a:lnTo>
                    <a:pt x="1014" y="770"/>
                  </a:lnTo>
                  <a:lnTo>
                    <a:pt x="1051" y="805"/>
                  </a:lnTo>
                  <a:lnTo>
                    <a:pt x="1090" y="836"/>
                  </a:lnTo>
                  <a:lnTo>
                    <a:pt x="1129" y="867"/>
                  </a:lnTo>
                  <a:lnTo>
                    <a:pt x="1169" y="896"/>
                  </a:lnTo>
                  <a:lnTo>
                    <a:pt x="1212" y="923"/>
                  </a:lnTo>
                  <a:lnTo>
                    <a:pt x="1212" y="923"/>
                  </a:lnTo>
                  <a:lnTo>
                    <a:pt x="1092" y="968"/>
                  </a:lnTo>
                  <a:lnTo>
                    <a:pt x="971" y="1009"/>
                  </a:lnTo>
                  <a:lnTo>
                    <a:pt x="848" y="1050"/>
                  </a:lnTo>
                  <a:lnTo>
                    <a:pt x="722" y="1095"/>
                  </a:lnTo>
                  <a:lnTo>
                    <a:pt x="722" y="1095"/>
                  </a:lnTo>
                  <a:close/>
                </a:path>
              </a:pathLst>
            </a:custGeom>
            <a:solidFill>
              <a:sysClr val="window" lastClr="FFFFFF">
                <a:lumMod val="75000"/>
              </a:sysClr>
            </a:solidFill>
            <a:ln w="25400">
              <a:solidFill>
                <a:srgbClr val="4E67C8">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6" name="red">
              <a:hlinkClick r:id="rId5" action="ppaction://hlinksldjump"/>
            </p:cNvPr>
            <p:cNvSpPr>
              <a:spLocks/>
            </p:cNvSpPr>
            <p:nvPr/>
          </p:nvSpPr>
          <p:spPr bwMode="auto">
            <a:xfrm>
              <a:off x="6416264" y="1077664"/>
              <a:ext cx="1777699" cy="1626954"/>
            </a:xfrm>
            <a:custGeom>
              <a:avLst/>
              <a:gdLst>
                <a:gd name="T0" fmla="*/ 0 w 1309"/>
                <a:gd name="T1" fmla="*/ 0 h 1198"/>
                <a:gd name="T2" fmla="*/ 111 w 1309"/>
                <a:gd name="T3" fmla="*/ 8 h 1198"/>
                <a:gd name="T4" fmla="*/ 220 w 1309"/>
                <a:gd name="T5" fmla="*/ 21 h 1198"/>
                <a:gd name="T6" fmla="*/ 323 w 1309"/>
                <a:gd name="T7" fmla="*/ 41 h 1198"/>
                <a:gd name="T8" fmla="*/ 420 w 1309"/>
                <a:gd name="T9" fmla="*/ 66 h 1198"/>
                <a:gd name="T10" fmla="*/ 516 w 1309"/>
                <a:gd name="T11" fmla="*/ 93 h 1198"/>
                <a:gd name="T12" fmla="*/ 605 w 1309"/>
                <a:gd name="T13" fmla="*/ 128 h 1198"/>
                <a:gd name="T14" fmla="*/ 691 w 1309"/>
                <a:gd name="T15" fmla="*/ 165 h 1198"/>
                <a:gd name="T16" fmla="*/ 772 w 1309"/>
                <a:gd name="T17" fmla="*/ 206 h 1198"/>
                <a:gd name="T18" fmla="*/ 850 w 1309"/>
                <a:gd name="T19" fmla="*/ 251 h 1198"/>
                <a:gd name="T20" fmla="*/ 926 w 1309"/>
                <a:gd name="T21" fmla="*/ 301 h 1198"/>
                <a:gd name="T22" fmla="*/ 1064 w 1309"/>
                <a:gd name="T23" fmla="*/ 408 h 1198"/>
                <a:gd name="T24" fmla="*/ 1193 w 1309"/>
                <a:gd name="T25" fmla="*/ 527 h 1198"/>
                <a:gd name="T26" fmla="*/ 1309 w 1309"/>
                <a:gd name="T27" fmla="*/ 657 h 1198"/>
                <a:gd name="T28" fmla="*/ 1303 w 1309"/>
                <a:gd name="T29" fmla="*/ 723 h 1198"/>
                <a:gd name="T30" fmla="*/ 1278 w 1309"/>
                <a:gd name="T31" fmla="*/ 918 h 1198"/>
                <a:gd name="T32" fmla="*/ 1253 w 1309"/>
                <a:gd name="T33" fmla="*/ 1122 h 1198"/>
                <a:gd name="T34" fmla="*/ 1245 w 1309"/>
                <a:gd name="T35" fmla="*/ 1198 h 1198"/>
                <a:gd name="T36" fmla="*/ 1049 w 1309"/>
                <a:gd name="T37" fmla="*/ 1175 h 1198"/>
                <a:gd name="T38" fmla="*/ 860 w 1309"/>
                <a:gd name="T39" fmla="*/ 1149 h 1198"/>
                <a:gd name="T40" fmla="*/ 757 w 1309"/>
                <a:gd name="T41" fmla="*/ 1140 h 1198"/>
                <a:gd name="T42" fmla="*/ 739 w 1309"/>
                <a:gd name="T43" fmla="*/ 1140 h 1198"/>
                <a:gd name="T44" fmla="*/ 730 w 1309"/>
                <a:gd name="T45" fmla="*/ 1138 h 1198"/>
                <a:gd name="T46" fmla="*/ 708 w 1309"/>
                <a:gd name="T47" fmla="*/ 1116 h 1198"/>
                <a:gd name="T48" fmla="*/ 662 w 1309"/>
                <a:gd name="T49" fmla="*/ 1064 h 1198"/>
                <a:gd name="T50" fmla="*/ 632 w 1309"/>
                <a:gd name="T51" fmla="*/ 1033 h 1198"/>
                <a:gd name="T52" fmla="*/ 568 w 1309"/>
                <a:gd name="T53" fmla="*/ 976 h 1198"/>
                <a:gd name="T54" fmla="*/ 498 w 1309"/>
                <a:gd name="T55" fmla="*/ 924 h 1198"/>
                <a:gd name="T56" fmla="*/ 422 w 1309"/>
                <a:gd name="T57" fmla="*/ 879 h 1198"/>
                <a:gd name="T58" fmla="*/ 341 w 1309"/>
                <a:gd name="T59" fmla="*/ 838 h 1198"/>
                <a:gd name="T60" fmla="*/ 255 w 1309"/>
                <a:gd name="T61" fmla="*/ 805 h 1198"/>
                <a:gd name="T62" fmla="*/ 162 w 1309"/>
                <a:gd name="T63" fmla="*/ 780 h 1198"/>
                <a:gd name="T64" fmla="*/ 64 w 1309"/>
                <a:gd name="T65" fmla="*/ 760 h 1198"/>
                <a:gd name="T66" fmla="*/ 14 w 1309"/>
                <a:gd name="T67" fmla="*/ 752 h 1198"/>
                <a:gd name="T68" fmla="*/ 12 w 1309"/>
                <a:gd name="T69" fmla="*/ 751 h 1198"/>
                <a:gd name="T70" fmla="*/ 28 w 1309"/>
                <a:gd name="T71" fmla="*/ 733 h 1198"/>
                <a:gd name="T72" fmla="*/ 113 w 1309"/>
                <a:gd name="T73" fmla="*/ 647 h 1198"/>
                <a:gd name="T74" fmla="*/ 292 w 1309"/>
                <a:gd name="T75" fmla="*/ 476 h 1198"/>
                <a:gd name="T76" fmla="*/ 376 w 1309"/>
                <a:gd name="T77" fmla="*/ 389 h 1198"/>
                <a:gd name="T78" fmla="*/ 189 w 1309"/>
                <a:gd name="T79" fmla="*/ 192 h 1198"/>
                <a:gd name="T80" fmla="*/ 0 w 1309"/>
                <a:gd name="T81"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9" h="1198">
                  <a:moveTo>
                    <a:pt x="0" y="0"/>
                  </a:moveTo>
                  <a:lnTo>
                    <a:pt x="0" y="0"/>
                  </a:lnTo>
                  <a:lnTo>
                    <a:pt x="57" y="2"/>
                  </a:lnTo>
                  <a:lnTo>
                    <a:pt x="111" y="8"/>
                  </a:lnTo>
                  <a:lnTo>
                    <a:pt x="166" y="13"/>
                  </a:lnTo>
                  <a:lnTo>
                    <a:pt x="220" y="21"/>
                  </a:lnTo>
                  <a:lnTo>
                    <a:pt x="271" y="31"/>
                  </a:lnTo>
                  <a:lnTo>
                    <a:pt x="323" y="41"/>
                  </a:lnTo>
                  <a:lnTo>
                    <a:pt x="372" y="52"/>
                  </a:lnTo>
                  <a:lnTo>
                    <a:pt x="420" y="66"/>
                  </a:lnTo>
                  <a:lnTo>
                    <a:pt x="469" y="80"/>
                  </a:lnTo>
                  <a:lnTo>
                    <a:pt x="516" y="93"/>
                  </a:lnTo>
                  <a:lnTo>
                    <a:pt x="560" y="111"/>
                  </a:lnTo>
                  <a:lnTo>
                    <a:pt x="605" y="128"/>
                  </a:lnTo>
                  <a:lnTo>
                    <a:pt x="648" y="146"/>
                  </a:lnTo>
                  <a:lnTo>
                    <a:pt x="691" y="165"/>
                  </a:lnTo>
                  <a:lnTo>
                    <a:pt x="732" y="185"/>
                  </a:lnTo>
                  <a:lnTo>
                    <a:pt x="772" y="206"/>
                  </a:lnTo>
                  <a:lnTo>
                    <a:pt x="811" y="229"/>
                  </a:lnTo>
                  <a:lnTo>
                    <a:pt x="850" y="251"/>
                  </a:lnTo>
                  <a:lnTo>
                    <a:pt x="889" y="276"/>
                  </a:lnTo>
                  <a:lnTo>
                    <a:pt x="926" y="301"/>
                  </a:lnTo>
                  <a:lnTo>
                    <a:pt x="996" y="352"/>
                  </a:lnTo>
                  <a:lnTo>
                    <a:pt x="1064" y="408"/>
                  </a:lnTo>
                  <a:lnTo>
                    <a:pt x="1130" y="467"/>
                  </a:lnTo>
                  <a:lnTo>
                    <a:pt x="1193" y="527"/>
                  </a:lnTo>
                  <a:lnTo>
                    <a:pt x="1253" y="591"/>
                  </a:lnTo>
                  <a:lnTo>
                    <a:pt x="1309" y="657"/>
                  </a:lnTo>
                  <a:lnTo>
                    <a:pt x="1309" y="657"/>
                  </a:lnTo>
                  <a:lnTo>
                    <a:pt x="1303" y="723"/>
                  </a:lnTo>
                  <a:lnTo>
                    <a:pt x="1296" y="789"/>
                  </a:lnTo>
                  <a:lnTo>
                    <a:pt x="1278" y="918"/>
                  </a:lnTo>
                  <a:lnTo>
                    <a:pt x="1261" y="1052"/>
                  </a:lnTo>
                  <a:lnTo>
                    <a:pt x="1253" y="1122"/>
                  </a:lnTo>
                  <a:lnTo>
                    <a:pt x="1245" y="1198"/>
                  </a:lnTo>
                  <a:lnTo>
                    <a:pt x="1245" y="1198"/>
                  </a:lnTo>
                  <a:lnTo>
                    <a:pt x="1144" y="1186"/>
                  </a:lnTo>
                  <a:lnTo>
                    <a:pt x="1049" y="1175"/>
                  </a:lnTo>
                  <a:lnTo>
                    <a:pt x="860" y="1149"/>
                  </a:lnTo>
                  <a:lnTo>
                    <a:pt x="860" y="1149"/>
                  </a:lnTo>
                  <a:lnTo>
                    <a:pt x="809" y="1145"/>
                  </a:lnTo>
                  <a:lnTo>
                    <a:pt x="757" y="1140"/>
                  </a:lnTo>
                  <a:lnTo>
                    <a:pt x="757" y="1140"/>
                  </a:lnTo>
                  <a:lnTo>
                    <a:pt x="739" y="1140"/>
                  </a:lnTo>
                  <a:lnTo>
                    <a:pt x="730" y="1138"/>
                  </a:lnTo>
                  <a:lnTo>
                    <a:pt x="730" y="1138"/>
                  </a:lnTo>
                  <a:lnTo>
                    <a:pt x="722" y="1132"/>
                  </a:lnTo>
                  <a:lnTo>
                    <a:pt x="708" y="1116"/>
                  </a:lnTo>
                  <a:lnTo>
                    <a:pt x="691" y="1095"/>
                  </a:lnTo>
                  <a:lnTo>
                    <a:pt x="662" y="1064"/>
                  </a:lnTo>
                  <a:lnTo>
                    <a:pt x="662" y="1064"/>
                  </a:lnTo>
                  <a:lnTo>
                    <a:pt x="632" y="1033"/>
                  </a:lnTo>
                  <a:lnTo>
                    <a:pt x="599" y="1003"/>
                  </a:lnTo>
                  <a:lnTo>
                    <a:pt x="568" y="976"/>
                  </a:lnTo>
                  <a:lnTo>
                    <a:pt x="533" y="949"/>
                  </a:lnTo>
                  <a:lnTo>
                    <a:pt x="498" y="924"/>
                  </a:lnTo>
                  <a:lnTo>
                    <a:pt x="461" y="900"/>
                  </a:lnTo>
                  <a:lnTo>
                    <a:pt x="422" y="879"/>
                  </a:lnTo>
                  <a:lnTo>
                    <a:pt x="382" y="858"/>
                  </a:lnTo>
                  <a:lnTo>
                    <a:pt x="341" y="838"/>
                  </a:lnTo>
                  <a:lnTo>
                    <a:pt x="298" y="821"/>
                  </a:lnTo>
                  <a:lnTo>
                    <a:pt x="255" y="805"/>
                  </a:lnTo>
                  <a:lnTo>
                    <a:pt x="208" y="791"/>
                  </a:lnTo>
                  <a:lnTo>
                    <a:pt x="162" y="780"/>
                  </a:lnTo>
                  <a:lnTo>
                    <a:pt x="115" y="768"/>
                  </a:lnTo>
                  <a:lnTo>
                    <a:pt x="64" y="760"/>
                  </a:lnTo>
                  <a:lnTo>
                    <a:pt x="14" y="752"/>
                  </a:lnTo>
                  <a:lnTo>
                    <a:pt x="14" y="752"/>
                  </a:lnTo>
                  <a:lnTo>
                    <a:pt x="12" y="752"/>
                  </a:lnTo>
                  <a:lnTo>
                    <a:pt x="12" y="751"/>
                  </a:lnTo>
                  <a:lnTo>
                    <a:pt x="14" y="745"/>
                  </a:lnTo>
                  <a:lnTo>
                    <a:pt x="28" y="733"/>
                  </a:lnTo>
                  <a:lnTo>
                    <a:pt x="28" y="733"/>
                  </a:lnTo>
                  <a:lnTo>
                    <a:pt x="113" y="647"/>
                  </a:lnTo>
                  <a:lnTo>
                    <a:pt x="203" y="562"/>
                  </a:lnTo>
                  <a:lnTo>
                    <a:pt x="292" y="476"/>
                  </a:lnTo>
                  <a:lnTo>
                    <a:pt x="335" y="432"/>
                  </a:lnTo>
                  <a:lnTo>
                    <a:pt x="376" y="389"/>
                  </a:lnTo>
                  <a:lnTo>
                    <a:pt x="376" y="389"/>
                  </a:lnTo>
                  <a:lnTo>
                    <a:pt x="189" y="192"/>
                  </a:lnTo>
                  <a:lnTo>
                    <a:pt x="96" y="95"/>
                  </a:lnTo>
                  <a:lnTo>
                    <a:pt x="0" y="0"/>
                  </a:lnTo>
                  <a:lnTo>
                    <a:pt x="0" y="0"/>
                  </a:lnTo>
                  <a:close/>
                </a:path>
              </a:pathLst>
            </a:custGeom>
            <a:solidFill>
              <a:sysClr val="window" lastClr="FFFFFF">
                <a:lumMod val="75000"/>
              </a:sysClr>
            </a:solidFill>
            <a:ln w="25400">
              <a:solidFill>
                <a:srgbClr val="F14124">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7" name="green">
              <a:hlinkClick r:id="rId6" action="ppaction://hlinksldjump"/>
            </p:cNvPr>
            <p:cNvSpPr>
              <a:spLocks/>
            </p:cNvSpPr>
            <p:nvPr/>
          </p:nvSpPr>
          <p:spPr bwMode="auto">
            <a:xfrm>
              <a:off x="7472833" y="2062257"/>
              <a:ext cx="1262995" cy="2335861"/>
            </a:xfrm>
            <a:custGeom>
              <a:avLst/>
              <a:gdLst>
                <a:gd name="T0" fmla="*/ 930 w 930"/>
                <a:gd name="T1" fmla="*/ 996 h 1720"/>
                <a:gd name="T2" fmla="*/ 930 w 930"/>
                <a:gd name="T3" fmla="*/ 996 h 1720"/>
                <a:gd name="T4" fmla="*/ 926 w 930"/>
                <a:gd name="T5" fmla="*/ 916 h 1720"/>
                <a:gd name="T6" fmla="*/ 916 w 930"/>
                <a:gd name="T7" fmla="*/ 840 h 1720"/>
                <a:gd name="T8" fmla="*/ 907 w 930"/>
                <a:gd name="T9" fmla="*/ 769 h 1720"/>
                <a:gd name="T10" fmla="*/ 893 w 930"/>
                <a:gd name="T11" fmla="*/ 697 h 1720"/>
                <a:gd name="T12" fmla="*/ 879 w 930"/>
                <a:gd name="T13" fmla="*/ 628 h 1720"/>
                <a:gd name="T14" fmla="*/ 862 w 930"/>
                <a:gd name="T15" fmla="*/ 562 h 1720"/>
                <a:gd name="T16" fmla="*/ 842 w 930"/>
                <a:gd name="T17" fmla="*/ 498 h 1720"/>
                <a:gd name="T18" fmla="*/ 821 w 930"/>
                <a:gd name="T19" fmla="*/ 436 h 1720"/>
                <a:gd name="T20" fmla="*/ 798 w 930"/>
                <a:gd name="T21" fmla="*/ 376 h 1720"/>
                <a:gd name="T22" fmla="*/ 772 w 930"/>
                <a:gd name="T23" fmla="*/ 317 h 1720"/>
                <a:gd name="T24" fmla="*/ 745 w 930"/>
                <a:gd name="T25" fmla="*/ 261 h 1720"/>
                <a:gd name="T26" fmla="*/ 716 w 930"/>
                <a:gd name="T27" fmla="*/ 204 h 1720"/>
                <a:gd name="T28" fmla="*/ 685 w 930"/>
                <a:gd name="T29" fmla="*/ 152 h 1720"/>
                <a:gd name="T30" fmla="*/ 654 w 930"/>
                <a:gd name="T31" fmla="*/ 99 h 1720"/>
                <a:gd name="T32" fmla="*/ 621 w 930"/>
                <a:gd name="T33" fmla="*/ 49 h 1720"/>
                <a:gd name="T34" fmla="*/ 586 w 930"/>
                <a:gd name="T35" fmla="*/ 0 h 1720"/>
                <a:gd name="T36" fmla="*/ 586 w 930"/>
                <a:gd name="T37" fmla="*/ 0 h 1720"/>
                <a:gd name="T38" fmla="*/ 553 w 930"/>
                <a:gd name="T39" fmla="*/ 273 h 1720"/>
                <a:gd name="T40" fmla="*/ 516 w 930"/>
                <a:gd name="T41" fmla="*/ 541 h 1720"/>
                <a:gd name="T42" fmla="*/ 516 w 930"/>
                <a:gd name="T43" fmla="*/ 541 h 1720"/>
                <a:gd name="T44" fmla="*/ 452 w 930"/>
                <a:gd name="T45" fmla="*/ 535 h 1720"/>
                <a:gd name="T46" fmla="*/ 385 w 930"/>
                <a:gd name="T47" fmla="*/ 527 h 1720"/>
                <a:gd name="T48" fmla="*/ 255 w 930"/>
                <a:gd name="T49" fmla="*/ 512 h 1720"/>
                <a:gd name="T50" fmla="*/ 127 w 930"/>
                <a:gd name="T51" fmla="*/ 496 h 1720"/>
                <a:gd name="T52" fmla="*/ 0 w 930"/>
                <a:gd name="T53" fmla="*/ 483 h 1720"/>
                <a:gd name="T54" fmla="*/ 0 w 930"/>
                <a:gd name="T55" fmla="*/ 483 h 1720"/>
                <a:gd name="T56" fmla="*/ 28 w 930"/>
                <a:gd name="T57" fmla="*/ 523 h 1720"/>
                <a:gd name="T58" fmla="*/ 51 w 930"/>
                <a:gd name="T59" fmla="*/ 566 h 1720"/>
                <a:gd name="T60" fmla="*/ 74 w 930"/>
                <a:gd name="T61" fmla="*/ 611 h 1720"/>
                <a:gd name="T62" fmla="*/ 96 w 930"/>
                <a:gd name="T63" fmla="*/ 656 h 1720"/>
                <a:gd name="T64" fmla="*/ 113 w 930"/>
                <a:gd name="T65" fmla="*/ 704 h 1720"/>
                <a:gd name="T66" fmla="*/ 129 w 930"/>
                <a:gd name="T67" fmla="*/ 755 h 1720"/>
                <a:gd name="T68" fmla="*/ 142 w 930"/>
                <a:gd name="T69" fmla="*/ 805 h 1720"/>
                <a:gd name="T70" fmla="*/ 154 w 930"/>
                <a:gd name="T71" fmla="*/ 856 h 1720"/>
                <a:gd name="T72" fmla="*/ 164 w 930"/>
                <a:gd name="T73" fmla="*/ 909 h 1720"/>
                <a:gd name="T74" fmla="*/ 170 w 930"/>
                <a:gd name="T75" fmla="*/ 961 h 1720"/>
                <a:gd name="T76" fmla="*/ 173 w 930"/>
                <a:gd name="T77" fmla="*/ 1016 h 1720"/>
                <a:gd name="T78" fmla="*/ 173 w 930"/>
                <a:gd name="T79" fmla="*/ 1068 h 1720"/>
                <a:gd name="T80" fmla="*/ 171 w 930"/>
                <a:gd name="T81" fmla="*/ 1123 h 1720"/>
                <a:gd name="T82" fmla="*/ 168 w 930"/>
                <a:gd name="T83" fmla="*/ 1175 h 1720"/>
                <a:gd name="T84" fmla="*/ 160 w 930"/>
                <a:gd name="T85" fmla="*/ 1228 h 1720"/>
                <a:gd name="T86" fmla="*/ 150 w 930"/>
                <a:gd name="T87" fmla="*/ 1280 h 1720"/>
                <a:gd name="T88" fmla="*/ 150 w 930"/>
                <a:gd name="T89" fmla="*/ 1280 h 1720"/>
                <a:gd name="T90" fmla="*/ 218 w 930"/>
                <a:gd name="T91" fmla="*/ 1393 h 1720"/>
                <a:gd name="T92" fmla="*/ 288 w 930"/>
                <a:gd name="T93" fmla="*/ 1506 h 1720"/>
                <a:gd name="T94" fmla="*/ 356 w 930"/>
                <a:gd name="T95" fmla="*/ 1617 h 1720"/>
                <a:gd name="T96" fmla="*/ 422 w 930"/>
                <a:gd name="T97" fmla="*/ 1720 h 1720"/>
                <a:gd name="T98" fmla="*/ 422 w 930"/>
                <a:gd name="T99" fmla="*/ 1720 h 1720"/>
                <a:gd name="T100" fmla="*/ 660 w 930"/>
                <a:gd name="T101" fmla="*/ 1578 h 1720"/>
                <a:gd name="T102" fmla="*/ 778 w 930"/>
                <a:gd name="T103" fmla="*/ 1504 h 1720"/>
                <a:gd name="T104" fmla="*/ 889 w 930"/>
                <a:gd name="T105" fmla="*/ 1434 h 1720"/>
                <a:gd name="T106" fmla="*/ 889 w 930"/>
                <a:gd name="T107" fmla="*/ 1434 h 1720"/>
                <a:gd name="T108" fmla="*/ 897 w 930"/>
                <a:gd name="T109" fmla="*/ 1397 h 1720"/>
                <a:gd name="T110" fmla="*/ 905 w 930"/>
                <a:gd name="T111" fmla="*/ 1358 h 1720"/>
                <a:gd name="T112" fmla="*/ 916 w 930"/>
                <a:gd name="T113" fmla="*/ 1278 h 1720"/>
                <a:gd name="T114" fmla="*/ 924 w 930"/>
                <a:gd name="T115" fmla="*/ 1194 h 1720"/>
                <a:gd name="T116" fmla="*/ 930 w 930"/>
                <a:gd name="T117" fmla="*/ 1109 h 1720"/>
                <a:gd name="T118" fmla="*/ 930 w 930"/>
                <a:gd name="T119" fmla="*/ 996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0" h="1720">
                  <a:moveTo>
                    <a:pt x="930" y="996"/>
                  </a:moveTo>
                  <a:lnTo>
                    <a:pt x="930" y="996"/>
                  </a:lnTo>
                  <a:lnTo>
                    <a:pt x="926" y="916"/>
                  </a:lnTo>
                  <a:lnTo>
                    <a:pt x="916" y="840"/>
                  </a:lnTo>
                  <a:lnTo>
                    <a:pt x="907" y="769"/>
                  </a:lnTo>
                  <a:lnTo>
                    <a:pt x="893" y="697"/>
                  </a:lnTo>
                  <a:lnTo>
                    <a:pt x="879" y="628"/>
                  </a:lnTo>
                  <a:lnTo>
                    <a:pt x="862" y="562"/>
                  </a:lnTo>
                  <a:lnTo>
                    <a:pt x="842" y="498"/>
                  </a:lnTo>
                  <a:lnTo>
                    <a:pt x="821" y="436"/>
                  </a:lnTo>
                  <a:lnTo>
                    <a:pt x="798" y="376"/>
                  </a:lnTo>
                  <a:lnTo>
                    <a:pt x="772" y="317"/>
                  </a:lnTo>
                  <a:lnTo>
                    <a:pt x="745" y="261"/>
                  </a:lnTo>
                  <a:lnTo>
                    <a:pt x="716" y="204"/>
                  </a:lnTo>
                  <a:lnTo>
                    <a:pt x="685" y="152"/>
                  </a:lnTo>
                  <a:lnTo>
                    <a:pt x="654" y="99"/>
                  </a:lnTo>
                  <a:lnTo>
                    <a:pt x="621" y="49"/>
                  </a:lnTo>
                  <a:lnTo>
                    <a:pt x="586" y="0"/>
                  </a:lnTo>
                  <a:lnTo>
                    <a:pt x="586" y="0"/>
                  </a:lnTo>
                  <a:lnTo>
                    <a:pt x="553" y="273"/>
                  </a:lnTo>
                  <a:lnTo>
                    <a:pt x="516" y="541"/>
                  </a:lnTo>
                  <a:lnTo>
                    <a:pt x="516" y="541"/>
                  </a:lnTo>
                  <a:lnTo>
                    <a:pt x="452" y="535"/>
                  </a:lnTo>
                  <a:lnTo>
                    <a:pt x="385" y="527"/>
                  </a:lnTo>
                  <a:lnTo>
                    <a:pt x="255" y="512"/>
                  </a:lnTo>
                  <a:lnTo>
                    <a:pt x="127" y="496"/>
                  </a:lnTo>
                  <a:lnTo>
                    <a:pt x="0" y="483"/>
                  </a:lnTo>
                  <a:lnTo>
                    <a:pt x="0" y="483"/>
                  </a:lnTo>
                  <a:lnTo>
                    <a:pt x="28" y="523"/>
                  </a:lnTo>
                  <a:lnTo>
                    <a:pt x="51" y="566"/>
                  </a:lnTo>
                  <a:lnTo>
                    <a:pt x="74" y="611"/>
                  </a:lnTo>
                  <a:lnTo>
                    <a:pt x="96" y="656"/>
                  </a:lnTo>
                  <a:lnTo>
                    <a:pt x="113" y="704"/>
                  </a:lnTo>
                  <a:lnTo>
                    <a:pt x="129" y="755"/>
                  </a:lnTo>
                  <a:lnTo>
                    <a:pt x="142" y="805"/>
                  </a:lnTo>
                  <a:lnTo>
                    <a:pt x="154" y="856"/>
                  </a:lnTo>
                  <a:lnTo>
                    <a:pt x="164" y="909"/>
                  </a:lnTo>
                  <a:lnTo>
                    <a:pt x="170" y="961"/>
                  </a:lnTo>
                  <a:lnTo>
                    <a:pt x="173" y="1016"/>
                  </a:lnTo>
                  <a:lnTo>
                    <a:pt x="173" y="1068"/>
                  </a:lnTo>
                  <a:lnTo>
                    <a:pt x="171" y="1123"/>
                  </a:lnTo>
                  <a:lnTo>
                    <a:pt x="168" y="1175"/>
                  </a:lnTo>
                  <a:lnTo>
                    <a:pt x="160" y="1228"/>
                  </a:lnTo>
                  <a:lnTo>
                    <a:pt x="150" y="1280"/>
                  </a:lnTo>
                  <a:lnTo>
                    <a:pt x="150" y="1280"/>
                  </a:lnTo>
                  <a:lnTo>
                    <a:pt x="218" y="1393"/>
                  </a:lnTo>
                  <a:lnTo>
                    <a:pt x="288" y="1506"/>
                  </a:lnTo>
                  <a:lnTo>
                    <a:pt x="356" y="1617"/>
                  </a:lnTo>
                  <a:lnTo>
                    <a:pt x="422" y="1720"/>
                  </a:lnTo>
                  <a:lnTo>
                    <a:pt x="422" y="1720"/>
                  </a:lnTo>
                  <a:lnTo>
                    <a:pt x="660" y="1578"/>
                  </a:lnTo>
                  <a:lnTo>
                    <a:pt x="778" y="1504"/>
                  </a:lnTo>
                  <a:lnTo>
                    <a:pt x="889" y="1434"/>
                  </a:lnTo>
                  <a:lnTo>
                    <a:pt x="889" y="1434"/>
                  </a:lnTo>
                  <a:lnTo>
                    <a:pt x="897" y="1397"/>
                  </a:lnTo>
                  <a:lnTo>
                    <a:pt x="905" y="1358"/>
                  </a:lnTo>
                  <a:lnTo>
                    <a:pt x="916" y="1278"/>
                  </a:lnTo>
                  <a:lnTo>
                    <a:pt x="924" y="1194"/>
                  </a:lnTo>
                  <a:lnTo>
                    <a:pt x="930" y="1109"/>
                  </a:lnTo>
                  <a:lnTo>
                    <a:pt x="930" y="996"/>
                  </a:lnTo>
                  <a:close/>
                </a:path>
              </a:pathLst>
            </a:custGeom>
            <a:solidFill>
              <a:sysClr val="window" lastClr="FFFFFF">
                <a:lumMod val="75000"/>
              </a:sysClr>
            </a:solidFill>
            <a:ln w="25400">
              <a:solidFill>
                <a:srgbClr val="A7EA52">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8" name="orange">
              <a:hlinkClick r:id="rId7" action="ppaction://hlinksldjump"/>
            </p:cNvPr>
            <p:cNvSpPr>
              <a:spLocks/>
            </p:cNvSpPr>
            <p:nvPr/>
          </p:nvSpPr>
          <p:spPr bwMode="auto">
            <a:xfrm>
              <a:off x="4487820" y="1066800"/>
              <a:ext cx="2324996" cy="1468062"/>
            </a:xfrm>
            <a:custGeom>
              <a:avLst/>
              <a:gdLst>
                <a:gd name="T0" fmla="*/ 1288 w 1712"/>
                <a:gd name="T1" fmla="*/ 0 h 1081"/>
                <a:gd name="T2" fmla="*/ 1183 w 1712"/>
                <a:gd name="T3" fmla="*/ 10 h 1081"/>
                <a:gd name="T4" fmla="*/ 1082 w 1712"/>
                <a:gd name="T5" fmla="*/ 23 h 1081"/>
                <a:gd name="T6" fmla="*/ 985 w 1712"/>
                <a:gd name="T7" fmla="*/ 41 h 1081"/>
                <a:gd name="T8" fmla="*/ 889 w 1712"/>
                <a:gd name="T9" fmla="*/ 62 h 1081"/>
                <a:gd name="T10" fmla="*/ 712 w 1712"/>
                <a:gd name="T11" fmla="*/ 119 h 1081"/>
                <a:gd name="T12" fmla="*/ 549 w 1712"/>
                <a:gd name="T13" fmla="*/ 189 h 1081"/>
                <a:gd name="T14" fmla="*/ 399 w 1712"/>
                <a:gd name="T15" fmla="*/ 272 h 1081"/>
                <a:gd name="T16" fmla="*/ 261 w 1712"/>
                <a:gd name="T17" fmla="*/ 368 h 1081"/>
                <a:gd name="T18" fmla="*/ 135 w 1712"/>
                <a:gd name="T19" fmla="*/ 473 h 1081"/>
                <a:gd name="T20" fmla="*/ 20 w 1712"/>
                <a:gd name="T21" fmla="*/ 589 h 1081"/>
                <a:gd name="T22" fmla="*/ 8 w 1712"/>
                <a:gd name="T23" fmla="*/ 605 h 1081"/>
                <a:gd name="T24" fmla="*/ 0 w 1712"/>
                <a:gd name="T25" fmla="*/ 619 h 1081"/>
                <a:gd name="T26" fmla="*/ 271 w 1712"/>
                <a:gd name="T27" fmla="*/ 591 h 1081"/>
                <a:gd name="T28" fmla="*/ 541 w 1712"/>
                <a:gd name="T29" fmla="*/ 566 h 1081"/>
                <a:gd name="T30" fmla="*/ 596 w 1712"/>
                <a:gd name="T31" fmla="*/ 1081 h 1081"/>
                <a:gd name="T32" fmla="*/ 656 w 1712"/>
                <a:gd name="T33" fmla="*/ 1023 h 1081"/>
                <a:gd name="T34" fmla="*/ 720 w 1712"/>
                <a:gd name="T35" fmla="*/ 971 h 1081"/>
                <a:gd name="T36" fmla="*/ 792 w 1712"/>
                <a:gd name="T37" fmla="*/ 922 h 1081"/>
                <a:gd name="T38" fmla="*/ 868 w 1712"/>
                <a:gd name="T39" fmla="*/ 877 h 1081"/>
                <a:gd name="T40" fmla="*/ 948 w 1712"/>
                <a:gd name="T41" fmla="*/ 838 h 1081"/>
                <a:gd name="T42" fmla="*/ 1035 w 1712"/>
                <a:gd name="T43" fmla="*/ 805 h 1081"/>
                <a:gd name="T44" fmla="*/ 1129 w 1712"/>
                <a:gd name="T45" fmla="*/ 780 h 1081"/>
                <a:gd name="T46" fmla="*/ 1226 w 1712"/>
                <a:gd name="T47" fmla="*/ 764 h 1081"/>
                <a:gd name="T48" fmla="*/ 1257 w 1712"/>
                <a:gd name="T49" fmla="*/ 760 h 1081"/>
                <a:gd name="T50" fmla="*/ 1323 w 1712"/>
                <a:gd name="T51" fmla="*/ 759 h 1081"/>
                <a:gd name="T52" fmla="*/ 1341 w 1712"/>
                <a:gd name="T53" fmla="*/ 757 h 1081"/>
                <a:gd name="T54" fmla="*/ 1364 w 1712"/>
                <a:gd name="T55" fmla="*/ 739 h 1081"/>
                <a:gd name="T56" fmla="*/ 1389 w 1712"/>
                <a:gd name="T57" fmla="*/ 714 h 1081"/>
                <a:gd name="T58" fmla="*/ 1551 w 1712"/>
                <a:gd name="T59" fmla="*/ 556 h 1081"/>
                <a:gd name="T60" fmla="*/ 1671 w 1712"/>
                <a:gd name="T61" fmla="*/ 438 h 1081"/>
                <a:gd name="T62" fmla="*/ 1712 w 1712"/>
                <a:gd name="T63" fmla="*/ 399 h 1081"/>
                <a:gd name="T64" fmla="*/ 1521 w 1712"/>
                <a:gd name="T65" fmla="*/ 198 h 1081"/>
                <a:gd name="T66" fmla="*/ 1331 w 1712"/>
                <a:gd name="T67" fmla="*/ 0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2" h="1081">
                  <a:moveTo>
                    <a:pt x="1288" y="0"/>
                  </a:moveTo>
                  <a:lnTo>
                    <a:pt x="1288" y="0"/>
                  </a:lnTo>
                  <a:lnTo>
                    <a:pt x="1236" y="4"/>
                  </a:lnTo>
                  <a:lnTo>
                    <a:pt x="1183" y="10"/>
                  </a:lnTo>
                  <a:lnTo>
                    <a:pt x="1132" y="16"/>
                  </a:lnTo>
                  <a:lnTo>
                    <a:pt x="1082" y="23"/>
                  </a:lnTo>
                  <a:lnTo>
                    <a:pt x="1033" y="31"/>
                  </a:lnTo>
                  <a:lnTo>
                    <a:pt x="985" y="41"/>
                  </a:lnTo>
                  <a:lnTo>
                    <a:pt x="936" y="51"/>
                  </a:lnTo>
                  <a:lnTo>
                    <a:pt x="889" y="62"/>
                  </a:lnTo>
                  <a:lnTo>
                    <a:pt x="800" y="89"/>
                  </a:lnTo>
                  <a:lnTo>
                    <a:pt x="712" y="119"/>
                  </a:lnTo>
                  <a:lnTo>
                    <a:pt x="631" y="152"/>
                  </a:lnTo>
                  <a:lnTo>
                    <a:pt x="549" y="189"/>
                  </a:lnTo>
                  <a:lnTo>
                    <a:pt x="473" y="228"/>
                  </a:lnTo>
                  <a:lnTo>
                    <a:pt x="399" y="272"/>
                  </a:lnTo>
                  <a:lnTo>
                    <a:pt x="329" y="317"/>
                  </a:lnTo>
                  <a:lnTo>
                    <a:pt x="261" y="368"/>
                  </a:lnTo>
                  <a:lnTo>
                    <a:pt x="197" y="418"/>
                  </a:lnTo>
                  <a:lnTo>
                    <a:pt x="135" y="473"/>
                  </a:lnTo>
                  <a:lnTo>
                    <a:pt x="76" y="531"/>
                  </a:lnTo>
                  <a:lnTo>
                    <a:pt x="20" y="589"/>
                  </a:lnTo>
                  <a:lnTo>
                    <a:pt x="20" y="589"/>
                  </a:lnTo>
                  <a:lnTo>
                    <a:pt x="8" y="605"/>
                  </a:lnTo>
                  <a:lnTo>
                    <a:pt x="2" y="613"/>
                  </a:lnTo>
                  <a:lnTo>
                    <a:pt x="0" y="619"/>
                  </a:lnTo>
                  <a:lnTo>
                    <a:pt x="0" y="619"/>
                  </a:lnTo>
                  <a:lnTo>
                    <a:pt x="271" y="591"/>
                  </a:lnTo>
                  <a:lnTo>
                    <a:pt x="541" y="566"/>
                  </a:lnTo>
                  <a:lnTo>
                    <a:pt x="541" y="566"/>
                  </a:lnTo>
                  <a:lnTo>
                    <a:pt x="596" y="1081"/>
                  </a:lnTo>
                  <a:lnTo>
                    <a:pt x="596" y="1081"/>
                  </a:lnTo>
                  <a:lnTo>
                    <a:pt x="625" y="1052"/>
                  </a:lnTo>
                  <a:lnTo>
                    <a:pt x="656" y="1023"/>
                  </a:lnTo>
                  <a:lnTo>
                    <a:pt x="687" y="996"/>
                  </a:lnTo>
                  <a:lnTo>
                    <a:pt x="720" y="971"/>
                  </a:lnTo>
                  <a:lnTo>
                    <a:pt x="755" y="945"/>
                  </a:lnTo>
                  <a:lnTo>
                    <a:pt x="792" y="922"/>
                  </a:lnTo>
                  <a:lnTo>
                    <a:pt x="829" y="899"/>
                  </a:lnTo>
                  <a:lnTo>
                    <a:pt x="868" y="877"/>
                  </a:lnTo>
                  <a:lnTo>
                    <a:pt x="907" y="856"/>
                  </a:lnTo>
                  <a:lnTo>
                    <a:pt x="948" y="838"/>
                  </a:lnTo>
                  <a:lnTo>
                    <a:pt x="990" y="821"/>
                  </a:lnTo>
                  <a:lnTo>
                    <a:pt x="1035" y="805"/>
                  </a:lnTo>
                  <a:lnTo>
                    <a:pt x="1082" y="792"/>
                  </a:lnTo>
                  <a:lnTo>
                    <a:pt x="1129" y="780"/>
                  </a:lnTo>
                  <a:lnTo>
                    <a:pt x="1175" y="770"/>
                  </a:lnTo>
                  <a:lnTo>
                    <a:pt x="1226" y="764"/>
                  </a:lnTo>
                  <a:lnTo>
                    <a:pt x="1226" y="764"/>
                  </a:lnTo>
                  <a:lnTo>
                    <a:pt x="1257" y="760"/>
                  </a:lnTo>
                  <a:lnTo>
                    <a:pt x="1292" y="759"/>
                  </a:lnTo>
                  <a:lnTo>
                    <a:pt x="1323" y="759"/>
                  </a:lnTo>
                  <a:lnTo>
                    <a:pt x="1341" y="757"/>
                  </a:lnTo>
                  <a:lnTo>
                    <a:pt x="1341" y="757"/>
                  </a:lnTo>
                  <a:lnTo>
                    <a:pt x="1350" y="751"/>
                  </a:lnTo>
                  <a:lnTo>
                    <a:pt x="1364" y="739"/>
                  </a:lnTo>
                  <a:lnTo>
                    <a:pt x="1389" y="714"/>
                  </a:lnTo>
                  <a:lnTo>
                    <a:pt x="1389" y="714"/>
                  </a:lnTo>
                  <a:lnTo>
                    <a:pt x="1471" y="636"/>
                  </a:lnTo>
                  <a:lnTo>
                    <a:pt x="1551" y="556"/>
                  </a:lnTo>
                  <a:lnTo>
                    <a:pt x="1630" y="477"/>
                  </a:lnTo>
                  <a:lnTo>
                    <a:pt x="1671" y="438"/>
                  </a:lnTo>
                  <a:lnTo>
                    <a:pt x="1712" y="399"/>
                  </a:lnTo>
                  <a:lnTo>
                    <a:pt x="1712" y="399"/>
                  </a:lnTo>
                  <a:lnTo>
                    <a:pt x="1619" y="298"/>
                  </a:lnTo>
                  <a:lnTo>
                    <a:pt x="1521" y="198"/>
                  </a:lnTo>
                  <a:lnTo>
                    <a:pt x="1426" y="99"/>
                  </a:lnTo>
                  <a:lnTo>
                    <a:pt x="1331" y="0"/>
                  </a:lnTo>
                  <a:lnTo>
                    <a:pt x="1288" y="0"/>
                  </a:lnTo>
                  <a:close/>
                </a:path>
              </a:pathLst>
            </a:custGeom>
            <a:solidFill>
              <a:sysClr val="window" lastClr="FFFFFF">
                <a:lumMod val="75000"/>
              </a:sysClr>
            </a:solidFill>
            <a:ln w="25400">
              <a:solidFill>
                <a:srgbClr val="FF8021">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29" name="lightblue">
              <a:hlinkClick r:id="rId8" action="ppaction://hlinksldjump"/>
            </p:cNvPr>
            <p:cNvSpPr>
              <a:spLocks/>
            </p:cNvSpPr>
            <p:nvPr/>
          </p:nvSpPr>
          <p:spPr bwMode="auto">
            <a:xfrm>
              <a:off x="3886200" y="1927809"/>
              <a:ext cx="1333614" cy="2004495"/>
            </a:xfrm>
            <a:custGeom>
              <a:avLst/>
              <a:gdLst>
                <a:gd name="T0" fmla="*/ 2 w 982"/>
                <a:gd name="T1" fmla="*/ 1208 h 1476"/>
                <a:gd name="T2" fmla="*/ 14 w 982"/>
                <a:gd name="T3" fmla="*/ 1346 h 1476"/>
                <a:gd name="T4" fmla="*/ 29 w 982"/>
                <a:gd name="T5" fmla="*/ 1447 h 1476"/>
                <a:gd name="T6" fmla="*/ 37 w 982"/>
                <a:gd name="T7" fmla="*/ 1476 h 1476"/>
                <a:gd name="T8" fmla="*/ 259 w 982"/>
                <a:gd name="T9" fmla="*/ 1132 h 1476"/>
                <a:gd name="T10" fmla="*/ 333 w 982"/>
                <a:gd name="T11" fmla="*/ 1019 h 1476"/>
                <a:gd name="T12" fmla="*/ 770 w 982"/>
                <a:gd name="T13" fmla="*/ 1301 h 1476"/>
                <a:gd name="T14" fmla="*/ 764 w 982"/>
                <a:gd name="T15" fmla="*/ 1247 h 1476"/>
                <a:gd name="T16" fmla="*/ 760 w 982"/>
                <a:gd name="T17" fmla="*/ 1138 h 1476"/>
                <a:gd name="T18" fmla="*/ 768 w 982"/>
                <a:gd name="T19" fmla="*/ 1029 h 1476"/>
                <a:gd name="T20" fmla="*/ 788 w 982"/>
                <a:gd name="T21" fmla="*/ 922 h 1476"/>
                <a:gd name="T22" fmla="*/ 817 w 982"/>
                <a:gd name="T23" fmla="*/ 819 h 1476"/>
                <a:gd name="T24" fmla="*/ 854 w 982"/>
                <a:gd name="T25" fmla="*/ 722 h 1476"/>
                <a:gd name="T26" fmla="*/ 901 w 982"/>
                <a:gd name="T27" fmla="*/ 632 h 1476"/>
                <a:gd name="T28" fmla="*/ 953 w 982"/>
                <a:gd name="T29" fmla="*/ 550 h 1476"/>
                <a:gd name="T30" fmla="*/ 982 w 982"/>
                <a:gd name="T31" fmla="*/ 514 h 1476"/>
                <a:gd name="T32" fmla="*/ 953 w 982"/>
                <a:gd name="T33" fmla="*/ 253 h 1476"/>
                <a:gd name="T34" fmla="*/ 924 w 982"/>
                <a:gd name="T35" fmla="*/ 0 h 1476"/>
                <a:gd name="T36" fmla="*/ 796 w 982"/>
                <a:gd name="T37" fmla="*/ 14 h 1476"/>
                <a:gd name="T38" fmla="*/ 548 w 982"/>
                <a:gd name="T39" fmla="*/ 35 h 1476"/>
                <a:gd name="T40" fmla="*/ 414 w 982"/>
                <a:gd name="T41" fmla="*/ 49 h 1476"/>
                <a:gd name="T42" fmla="*/ 381 w 982"/>
                <a:gd name="T43" fmla="*/ 55 h 1476"/>
                <a:gd name="T44" fmla="*/ 373 w 982"/>
                <a:gd name="T45" fmla="*/ 60 h 1476"/>
                <a:gd name="T46" fmla="*/ 342 w 982"/>
                <a:gd name="T47" fmla="*/ 101 h 1476"/>
                <a:gd name="T48" fmla="*/ 307 w 982"/>
                <a:gd name="T49" fmla="*/ 158 h 1476"/>
                <a:gd name="T50" fmla="*/ 257 w 982"/>
                <a:gd name="T51" fmla="*/ 237 h 1476"/>
                <a:gd name="T52" fmla="*/ 208 w 982"/>
                <a:gd name="T53" fmla="*/ 321 h 1476"/>
                <a:gd name="T54" fmla="*/ 165 w 982"/>
                <a:gd name="T55" fmla="*/ 410 h 1476"/>
                <a:gd name="T56" fmla="*/ 126 w 982"/>
                <a:gd name="T57" fmla="*/ 504 h 1476"/>
                <a:gd name="T58" fmla="*/ 91 w 982"/>
                <a:gd name="T59" fmla="*/ 601 h 1476"/>
                <a:gd name="T60" fmla="*/ 60 w 982"/>
                <a:gd name="T61" fmla="*/ 702 h 1476"/>
                <a:gd name="T62" fmla="*/ 37 w 982"/>
                <a:gd name="T63" fmla="*/ 809 h 1476"/>
                <a:gd name="T64" fmla="*/ 19 w 982"/>
                <a:gd name="T65" fmla="*/ 920 h 1476"/>
                <a:gd name="T66" fmla="*/ 14 w 982"/>
                <a:gd name="T67" fmla="*/ 976 h 1476"/>
                <a:gd name="T68" fmla="*/ 0 w 982"/>
                <a:gd name="T69" fmla="*/ 1134 h 1476"/>
                <a:gd name="T70" fmla="*/ 2 w 982"/>
                <a:gd name="T71" fmla="*/ 1208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2" h="1476">
                  <a:moveTo>
                    <a:pt x="2" y="1208"/>
                  </a:moveTo>
                  <a:lnTo>
                    <a:pt x="2" y="1208"/>
                  </a:lnTo>
                  <a:lnTo>
                    <a:pt x="8" y="1278"/>
                  </a:lnTo>
                  <a:lnTo>
                    <a:pt x="14" y="1346"/>
                  </a:lnTo>
                  <a:lnTo>
                    <a:pt x="23" y="1414"/>
                  </a:lnTo>
                  <a:lnTo>
                    <a:pt x="29" y="1447"/>
                  </a:lnTo>
                  <a:lnTo>
                    <a:pt x="37" y="1476"/>
                  </a:lnTo>
                  <a:lnTo>
                    <a:pt x="37" y="1476"/>
                  </a:lnTo>
                  <a:lnTo>
                    <a:pt x="185" y="1245"/>
                  </a:lnTo>
                  <a:lnTo>
                    <a:pt x="259" y="1132"/>
                  </a:lnTo>
                  <a:lnTo>
                    <a:pt x="333" y="1019"/>
                  </a:lnTo>
                  <a:lnTo>
                    <a:pt x="333" y="1019"/>
                  </a:lnTo>
                  <a:lnTo>
                    <a:pt x="554" y="1163"/>
                  </a:lnTo>
                  <a:lnTo>
                    <a:pt x="770" y="1301"/>
                  </a:lnTo>
                  <a:lnTo>
                    <a:pt x="770" y="1301"/>
                  </a:lnTo>
                  <a:lnTo>
                    <a:pt x="764" y="1247"/>
                  </a:lnTo>
                  <a:lnTo>
                    <a:pt x="760" y="1192"/>
                  </a:lnTo>
                  <a:lnTo>
                    <a:pt x="760" y="1138"/>
                  </a:lnTo>
                  <a:lnTo>
                    <a:pt x="762" y="1083"/>
                  </a:lnTo>
                  <a:lnTo>
                    <a:pt x="768" y="1029"/>
                  </a:lnTo>
                  <a:lnTo>
                    <a:pt x="778" y="975"/>
                  </a:lnTo>
                  <a:lnTo>
                    <a:pt x="788" y="922"/>
                  </a:lnTo>
                  <a:lnTo>
                    <a:pt x="801" y="871"/>
                  </a:lnTo>
                  <a:lnTo>
                    <a:pt x="817" y="819"/>
                  </a:lnTo>
                  <a:lnTo>
                    <a:pt x="834" y="770"/>
                  </a:lnTo>
                  <a:lnTo>
                    <a:pt x="854" y="722"/>
                  </a:lnTo>
                  <a:lnTo>
                    <a:pt x="877" y="677"/>
                  </a:lnTo>
                  <a:lnTo>
                    <a:pt x="901" y="632"/>
                  </a:lnTo>
                  <a:lnTo>
                    <a:pt x="926" y="591"/>
                  </a:lnTo>
                  <a:lnTo>
                    <a:pt x="953" y="550"/>
                  </a:lnTo>
                  <a:lnTo>
                    <a:pt x="982" y="514"/>
                  </a:lnTo>
                  <a:lnTo>
                    <a:pt x="982" y="514"/>
                  </a:lnTo>
                  <a:lnTo>
                    <a:pt x="967" y="383"/>
                  </a:lnTo>
                  <a:lnTo>
                    <a:pt x="953" y="253"/>
                  </a:lnTo>
                  <a:lnTo>
                    <a:pt x="939" y="125"/>
                  </a:lnTo>
                  <a:lnTo>
                    <a:pt x="924" y="0"/>
                  </a:lnTo>
                  <a:lnTo>
                    <a:pt x="924" y="0"/>
                  </a:lnTo>
                  <a:lnTo>
                    <a:pt x="796" y="14"/>
                  </a:lnTo>
                  <a:lnTo>
                    <a:pt x="673" y="23"/>
                  </a:lnTo>
                  <a:lnTo>
                    <a:pt x="548" y="35"/>
                  </a:lnTo>
                  <a:lnTo>
                    <a:pt x="414" y="49"/>
                  </a:lnTo>
                  <a:lnTo>
                    <a:pt x="414" y="49"/>
                  </a:lnTo>
                  <a:lnTo>
                    <a:pt x="395" y="53"/>
                  </a:lnTo>
                  <a:lnTo>
                    <a:pt x="381" y="55"/>
                  </a:lnTo>
                  <a:lnTo>
                    <a:pt x="381" y="55"/>
                  </a:lnTo>
                  <a:lnTo>
                    <a:pt x="373" y="60"/>
                  </a:lnTo>
                  <a:lnTo>
                    <a:pt x="364" y="72"/>
                  </a:lnTo>
                  <a:lnTo>
                    <a:pt x="342" y="101"/>
                  </a:lnTo>
                  <a:lnTo>
                    <a:pt x="307" y="158"/>
                  </a:lnTo>
                  <a:lnTo>
                    <a:pt x="307" y="158"/>
                  </a:lnTo>
                  <a:lnTo>
                    <a:pt x="282" y="197"/>
                  </a:lnTo>
                  <a:lnTo>
                    <a:pt x="257" y="237"/>
                  </a:lnTo>
                  <a:lnTo>
                    <a:pt x="231" y="278"/>
                  </a:lnTo>
                  <a:lnTo>
                    <a:pt x="208" y="321"/>
                  </a:lnTo>
                  <a:lnTo>
                    <a:pt x="187" y="366"/>
                  </a:lnTo>
                  <a:lnTo>
                    <a:pt x="165" y="410"/>
                  </a:lnTo>
                  <a:lnTo>
                    <a:pt x="144" y="455"/>
                  </a:lnTo>
                  <a:lnTo>
                    <a:pt x="126" y="504"/>
                  </a:lnTo>
                  <a:lnTo>
                    <a:pt x="107" y="550"/>
                  </a:lnTo>
                  <a:lnTo>
                    <a:pt x="91" y="601"/>
                  </a:lnTo>
                  <a:lnTo>
                    <a:pt x="76" y="652"/>
                  </a:lnTo>
                  <a:lnTo>
                    <a:pt x="60" y="702"/>
                  </a:lnTo>
                  <a:lnTo>
                    <a:pt x="49" y="755"/>
                  </a:lnTo>
                  <a:lnTo>
                    <a:pt x="37" y="809"/>
                  </a:lnTo>
                  <a:lnTo>
                    <a:pt x="27" y="864"/>
                  </a:lnTo>
                  <a:lnTo>
                    <a:pt x="19" y="920"/>
                  </a:lnTo>
                  <a:lnTo>
                    <a:pt x="19" y="920"/>
                  </a:lnTo>
                  <a:lnTo>
                    <a:pt x="14" y="976"/>
                  </a:lnTo>
                  <a:lnTo>
                    <a:pt x="6" y="1050"/>
                  </a:lnTo>
                  <a:lnTo>
                    <a:pt x="0" y="1134"/>
                  </a:lnTo>
                  <a:lnTo>
                    <a:pt x="0" y="1173"/>
                  </a:lnTo>
                  <a:lnTo>
                    <a:pt x="2" y="1208"/>
                  </a:lnTo>
                  <a:lnTo>
                    <a:pt x="2" y="1208"/>
                  </a:lnTo>
                  <a:close/>
                </a:path>
              </a:pathLst>
            </a:custGeom>
            <a:solidFill>
              <a:srgbClr val="B4DCFA">
                <a:lumMod val="75000"/>
              </a:srgbClr>
            </a:solidFill>
            <a:ln w="25400">
              <a:solidFill>
                <a:srgbClr val="B4DCFA">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30" name="teal">
              <a:hlinkClick r:id="rId9" action="ppaction://hlinksldjump"/>
            </p:cNvPr>
            <p:cNvSpPr>
              <a:spLocks/>
            </p:cNvSpPr>
            <p:nvPr/>
          </p:nvSpPr>
          <p:spPr bwMode="auto">
            <a:xfrm>
              <a:off x="5048698" y="4748498"/>
              <a:ext cx="2221784" cy="1167930"/>
            </a:xfrm>
            <a:custGeom>
              <a:avLst/>
              <a:gdLst>
                <a:gd name="T0" fmla="*/ 990 w 1636"/>
                <a:gd name="T1" fmla="*/ 860 h 860"/>
                <a:gd name="T2" fmla="*/ 1169 w 1636"/>
                <a:gd name="T3" fmla="*/ 842 h 860"/>
                <a:gd name="T4" fmla="*/ 1336 w 1636"/>
                <a:gd name="T5" fmla="*/ 811 h 860"/>
                <a:gd name="T6" fmla="*/ 1492 w 1636"/>
                <a:gd name="T7" fmla="*/ 769 h 860"/>
                <a:gd name="T8" fmla="*/ 1636 w 1636"/>
                <a:gd name="T9" fmla="*/ 714 h 860"/>
                <a:gd name="T10" fmla="*/ 1571 w 1636"/>
                <a:gd name="T11" fmla="*/ 689 h 860"/>
                <a:gd name="T12" fmla="*/ 1375 w 1636"/>
                <a:gd name="T13" fmla="*/ 615 h 860"/>
                <a:gd name="T14" fmla="*/ 1126 w 1636"/>
                <a:gd name="T15" fmla="*/ 524 h 860"/>
                <a:gd name="T16" fmla="*/ 1167 w 1636"/>
                <a:gd name="T17" fmla="*/ 397 h 860"/>
                <a:gd name="T18" fmla="*/ 1254 w 1636"/>
                <a:gd name="T19" fmla="*/ 158 h 860"/>
                <a:gd name="T20" fmla="*/ 1297 w 1636"/>
                <a:gd name="T21" fmla="*/ 37 h 860"/>
                <a:gd name="T22" fmla="*/ 1204 w 1636"/>
                <a:gd name="T23" fmla="*/ 66 h 860"/>
                <a:gd name="T24" fmla="*/ 1103 w 1636"/>
                <a:gd name="T25" fmla="*/ 88 h 860"/>
                <a:gd name="T26" fmla="*/ 998 w 1636"/>
                <a:gd name="T27" fmla="*/ 98 h 860"/>
                <a:gd name="T28" fmla="*/ 891 w 1636"/>
                <a:gd name="T29" fmla="*/ 100 h 860"/>
                <a:gd name="T30" fmla="*/ 782 w 1636"/>
                <a:gd name="T31" fmla="*/ 90 h 860"/>
                <a:gd name="T32" fmla="*/ 679 w 1636"/>
                <a:gd name="T33" fmla="*/ 70 h 860"/>
                <a:gd name="T34" fmla="*/ 579 w 1636"/>
                <a:gd name="T35" fmla="*/ 41 h 860"/>
                <a:gd name="T36" fmla="*/ 490 w 1636"/>
                <a:gd name="T37" fmla="*/ 0 h 860"/>
                <a:gd name="T38" fmla="*/ 459 w 1636"/>
                <a:gd name="T39" fmla="*/ 12 h 860"/>
                <a:gd name="T40" fmla="*/ 362 w 1636"/>
                <a:gd name="T41" fmla="*/ 47 h 860"/>
                <a:gd name="T42" fmla="*/ 268 w 1636"/>
                <a:gd name="T43" fmla="*/ 80 h 860"/>
                <a:gd name="T44" fmla="*/ 91 w 1636"/>
                <a:gd name="T45" fmla="*/ 138 h 860"/>
                <a:gd name="T46" fmla="*/ 0 w 1636"/>
                <a:gd name="T47" fmla="*/ 171 h 860"/>
                <a:gd name="T48" fmla="*/ 173 w 1636"/>
                <a:gd name="T49" fmla="*/ 687 h 860"/>
                <a:gd name="T50" fmla="*/ 237 w 1636"/>
                <a:gd name="T51" fmla="*/ 716 h 860"/>
                <a:gd name="T52" fmla="*/ 375 w 1636"/>
                <a:gd name="T53" fmla="*/ 769 h 860"/>
                <a:gd name="T54" fmla="*/ 525 w 1636"/>
                <a:gd name="T55" fmla="*/ 811 h 860"/>
                <a:gd name="T56" fmla="*/ 686 w 1636"/>
                <a:gd name="T57" fmla="*/ 841 h 860"/>
                <a:gd name="T58" fmla="*/ 774 w 1636"/>
                <a:gd name="T59" fmla="*/ 850 h 860"/>
                <a:gd name="T60" fmla="*/ 854 w 1636"/>
                <a:gd name="T61" fmla="*/ 856 h 860"/>
                <a:gd name="T62" fmla="*/ 990 w 1636"/>
                <a:gd name="T63"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6" h="860">
                  <a:moveTo>
                    <a:pt x="990" y="860"/>
                  </a:moveTo>
                  <a:lnTo>
                    <a:pt x="990" y="860"/>
                  </a:lnTo>
                  <a:lnTo>
                    <a:pt x="1079" y="852"/>
                  </a:lnTo>
                  <a:lnTo>
                    <a:pt x="1169" y="842"/>
                  </a:lnTo>
                  <a:lnTo>
                    <a:pt x="1252" y="829"/>
                  </a:lnTo>
                  <a:lnTo>
                    <a:pt x="1336" y="811"/>
                  </a:lnTo>
                  <a:lnTo>
                    <a:pt x="1414" y="792"/>
                  </a:lnTo>
                  <a:lnTo>
                    <a:pt x="1492" y="769"/>
                  </a:lnTo>
                  <a:lnTo>
                    <a:pt x="1566" y="743"/>
                  </a:lnTo>
                  <a:lnTo>
                    <a:pt x="1636" y="714"/>
                  </a:lnTo>
                  <a:lnTo>
                    <a:pt x="1636" y="714"/>
                  </a:lnTo>
                  <a:lnTo>
                    <a:pt x="1571" y="689"/>
                  </a:lnTo>
                  <a:lnTo>
                    <a:pt x="1507" y="664"/>
                  </a:lnTo>
                  <a:lnTo>
                    <a:pt x="1375" y="615"/>
                  </a:lnTo>
                  <a:lnTo>
                    <a:pt x="1245" y="568"/>
                  </a:lnTo>
                  <a:lnTo>
                    <a:pt x="1126" y="524"/>
                  </a:lnTo>
                  <a:lnTo>
                    <a:pt x="1126" y="524"/>
                  </a:lnTo>
                  <a:lnTo>
                    <a:pt x="1167" y="397"/>
                  </a:lnTo>
                  <a:lnTo>
                    <a:pt x="1212" y="277"/>
                  </a:lnTo>
                  <a:lnTo>
                    <a:pt x="1254" y="158"/>
                  </a:lnTo>
                  <a:lnTo>
                    <a:pt x="1297" y="37"/>
                  </a:lnTo>
                  <a:lnTo>
                    <a:pt x="1297" y="37"/>
                  </a:lnTo>
                  <a:lnTo>
                    <a:pt x="1250" y="53"/>
                  </a:lnTo>
                  <a:lnTo>
                    <a:pt x="1204" y="66"/>
                  </a:lnTo>
                  <a:lnTo>
                    <a:pt x="1153" y="78"/>
                  </a:lnTo>
                  <a:lnTo>
                    <a:pt x="1103" y="88"/>
                  </a:lnTo>
                  <a:lnTo>
                    <a:pt x="1050" y="94"/>
                  </a:lnTo>
                  <a:lnTo>
                    <a:pt x="998" y="98"/>
                  </a:lnTo>
                  <a:lnTo>
                    <a:pt x="943" y="100"/>
                  </a:lnTo>
                  <a:lnTo>
                    <a:pt x="891" y="100"/>
                  </a:lnTo>
                  <a:lnTo>
                    <a:pt x="836" y="96"/>
                  </a:lnTo>
                  <a:lnTo>
                    <a:pt x="782" y="90"/>
                  </a:lnTo>
                  <a:lnTo>
                    <a:pt x="729" y="82"/>
                  </a:lnTo>
                  <a:lnTo>
                    <a:pt x="679" y="70"/>
                  </a:lnTo>
                  <a:lnTo>
                    <a:pt x="628" y="57"/>
                  </a:lnTo>
                  <a:lnTo>
                    <a:pt x="579" y="41"/>
                  </a:lnTo>
                  <a:lnTo>
                    <a:pt x="535" y="22"/>
                  </a:lnTo>
                  <a:lnTo>
                    <a:pt x="490" y="0"/>
                  </a:lnTo>
                  <a:lnTo>
                    <a:pt x="490" y="0"/>
                  </a:lnTo>
                  <a:lnTo>
                    <a:pt x="459" y="12"/>
                  </a:lnTo>
                  <a:lnTo>
                    <a:pt x="428" y="24"/>
                  </a:lnTo>
                  <a:lnTo>
                    <a:pt x="362" y="47"/>
                  </a:lnTo>
                  <a:lnTo>
                    <a:pt x="362" y="47"/>
                  </a:lnTo>
                  <a:lnTo>
                    <a:pt x="268" y="80"/>
                  </a:lnTo>
                  <a:lnTo>
                    <a:pt x="179" y="109"/>
                  </a:lnTo>
                  <a:lnTo>
                    <a:pt x="91" y="138"/>
                  </a:lnTo>
                  <a:lnTo>
                    <a:pt x="0" y="171"/>
                  </a:lnTo>
                  <a:lnTo>
                    <a:pt x="0" y="171"/>
                  </a:lnTo>
                  <a:lnTo>
                    <a:pt x="85" y="424"/>
                  </a:lnTo>
                  <a:lnTo>
                    <a:pt x="173" y="687"/>
                  </a:lnTo>
                  <a:lnTo>
                    <a:pt x="173" y="687"/>
                  </a:lnTo>
                  <a:lnTo>
                    <a:pt x="237" y="716"/>
                  </a:lnTo>
                  <a:lnTo>
                    <a:pt x="305" y="743"/>
                  </a:lnTo>
                  <a:lnTo>
                    <a:pt x="375" y="769"/>
                  </a:lnTo>
                  <a:lnTo>
                    <a:pt x="447" y="792"/>
                  </a:lnTo>
                  <a:lnTo>
                    <a:pt x="525" y="811"/>
                  </a:lnTo>
                  <a:lnTo>
                    <a:pt x="603" y="827"/>
                  </a:lnTo>
                  <a:lnTo>
                    <a:pt x="686" y="841"/>
                  </a:lnTo>
                  <a:lnTo>
                    <a:pt x="774" y="850"/>
                  </a:lnTo>
                  <a:lnTo>
                    <a:pt x="774" y="850"/>
                  </a:lnTo>
                  <a:lnTo>
                    <a:pt x="828" y="854"/>
                  </a:lnTo>
                  <a:lnTo>
                    <a:pt x="854" y="856"/>
                  </a:lnTo>
                  <a:lnTo>
                    <a:pt x="875" y="860"/>
                  </a:lnTo>
                  <a:lnTo>
                    <a:pt x="990" y="860"/>
                  </a:lnTo>
                  <a:close/>
                </a:path>
              </a:pathLst>
            </a:custGeom>
            <a:solidFill>
              <a:sysClr val="window" lastClr="FFFFFF">
                <a:lumMod val="75000"/>
              </a:sysClr>
            </a:solidFill>
            <a:ln w="25400">
              <a:solidFill>
                <a:srgbClr val="5DCEAF">
                  <a:lumMod val="75000"/>
                </a:srgbClr>
              </a:solidFill>
              <a:round/>
              <a:headEnd/>
              <a:tailEnd/>
            </a:ln>
            <a:scene3d>
              <a:camera prst="orthographicFront"/>
              <a:lightRig rig="threePt" dir="t"/>
            </a:scene3d>
            <a:sp3d>
              <a:bevelT/>
              <a:bevelB/>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31" name="Teal">
              <a:hlinkClick r:id="rId10" action="ppaction://hlinksldjump"/>
            </p:cNvPr>
            <p:cNvSpPr/>
            <p:nvPr/>
          </p:nvSpPr>
          <p:spPr>
            <a:xfrm rot="10800000" flipH="1" flipV="1">
              <a:off x="5075617" y="2247468"/>
              <a:ext cx="2465532" cy="2465837"/>
            </a:xfrm>
            <a:prstGeom prst="ellipse">
              <a:avLst/>
            </a:prstGeom>
            <a:solidFill>
              <a:sysClr val="window" lastClr="FFFFFF">
                <a:lumMod val="75000"/>
              </a:sysClr>
            </a:solidFill>
            <a:ln w="25400" cap="flat" cmpd="sng" algn="ctr">
              <a:solidFill>
                <a:srgbClr val="5ECCF3">
                  <a:lumMod val="50000"/>
                </a:srgbClr>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236565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22738" y="-400050"/>
            <a:ext cx="3990234" cy="3409950"/>
          </a:xfrm>
        </p:spPr>
        <p:txBody>
          <a:bodyPr>
            <a:normAutofit/>
          </a:bodyPr>
          <a:lstStyle/>
          <a:p>
            <a:r>
              <a:rPr lang="en-US" dirty="0" smtClean="0"/>
              <a:t>Helping Communities Shine!</a:t>
            </a:r>
            <a:endParaRPr lang="en-US" dirty="0"/>
          </a:p>
        </p:txBody>
      </p:sp>
    </p:spTree>
    <p:extLst>
      <p:ext uri="{BB962C8B-B14F-4D97-AF65-F5344CB8AC3E}">
        <p14:creationId xmlns:p14="http://schemas.microsoft.com/office/powerpoint/2010/main" val="886166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88186"/>
            <a:ext cx="10363200" cy="1012588"/>
          </a:xfrm>
        </p:spPr>
        <p:txBody>
          <a:bodyPr>
            <a:normAutofit/>
          </a:bodyPr>
          <a:lstStyle/>
          <a:p>
            <a:r>
              <a:rPr lang="en-US" sz="3400" dirty="0" smtClean="0"/>
              <a:t>Sustainability Goals</a:t>
            </a:r>
            <a:endParaRPr lang="en-US" sz="3400" dirty="0"/>
          </a:p>
        </p:txBody>
      </p:sp>
      <p:sp>
        <p:nvSpPr>
          <p:cNvPr id="5" name="Text Placeholder 4"/>
          <p:cNvSpPr>
            <a:spLocks noGrp="1"/>
          </p:cNvSpPr>
          <p:nvPr>
            <p:ph type="body" idx="1"/>
          </p:nvPr>
        </p:nvSpPr>
        <p:spPr>
          <a:xfrm>
            <a:off x="0" y="4018360"/>
            <a:ext cx="7772400" cy="1125140"/>
          </a:xfrm>
        </p:spPr>
        <p:txBody>
          <a:bodyPr/>
          <a:lstStyle/>
          <a:p>
            <a:r>
              <a:rPr lang="en-US" dirty="0" smtClean="0"/>
              <a:t>Greg Wise</a:t>
            </a:r>
            <a:endParaRPr lang="en-US" dirty="0"/>
          </a:p>
        </p:txBody>
      </p:sp>
      <p:sp>
        <p:nvSpPr>
          <p:cNvPr id="6" name="TextBox 5"/>
          <p:cNvSpPr txBox="1"/>
          <p:nvPr/>
        </p:nvSpPr>
        <p:spPr>
          <a:xfrm rot="10800000" flipV="1">
            <a:off x="2603500" y="894481"/>
            <a:ext cx="4343400" cy="369332"/>
          </a:xfrm>
          <a:prstGeom prst="rect">
            <a:avLst/>
          </a:prstGeom>
          <a:noFill/>
        </p:spPr>
        <p:txBody>
          <a:bodyPr wrap="square" rtlCol="0">
            <a:spAutoFit/>
          </a:bodyPr>
          <a:lstStyle/>
          <a:p>
            <a:r>
              <a:rPr lang="en-US" dirty="0" smtClean="0">
                <a:solidFill>
                  <a:srgbClr val="FFCC00"/>
                </a:solidFill>
              </a:rPr>
              <a:t>Keeping the Light Bright!</a:t>
            </a:r>
            <a:endParaRPr lang="en-US" dirty="0">
              <a:solidFill>
                <a:srgbClr val="FFCC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525490"/>
            <a:ext cx="4428873" cy="3548634"/>
          </a:xfrm>
          <a:prstGeom prst="rect">
            <a:avLst/>
          </a:prstGeom>
        </p:spPr>
      </p:pic>
      <p:sp>
        <p:nvSpPr>
          <p:cNvPr id="3" name="Rectangle 2"/>
          <p:cNvSpPr/>
          <p:nvPr/>
        </p:nvSpPr>
        <p:spPr>
          <a:xfrm>
            <a:off x="6965950" y="4482026"/>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spTree>
    <p:extLst>
      <p:ext uri="{BB962C8B-B14F-4D97-AF65-F5344CB8AC3E}">
        <p14:creationId xmlns:p14="http://schemas.microsoft.com/office/powerpoint/2010/main" val="86716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88186"/>
            <a:ext cx="10363200" cy="1012588"/>
          </a:xfrm>
        </p:spPr>
        <p:txBody>
          <a:bodyPr>
            <a:normAutofit/>
          </a:bodyPr>
          <a:lstStyle/>
          <a:p>
            <a:r>
              <a:rPr lang="en-US" sz="3400" dirty="0" smtClean="0"/>
              <a:t>What in the World?</a:t>
            </a:r>
            <a:endParaRPr lang="en-US" sz="3400" dirty="0"/>
          </a:p>
        </p:txBody>
      </p:sp>
      <p:sp>
        <p:nvSpPr>
          <p:cNvPr id="5" name="Text Placeholder 4"/>
          <p:cNvSpPr>
            <a:spLocks noGrp="1"/>
          </p:cNvSpPr>
          <p:nvPr>
            <p:ph type="body" idx="1"/>
          </p:nvPr>
        </p:nvSpPr>
        <p:spPr>
          <a:xfrm>
            <a:off x="-4482" y="4248150"/>
            <a:ext cx="7772400" cy="1125140"/>
          </a:xfrm>
        </p:spPr>
        <p:txBody>
          <a:bodyPr/>
          <a:lstStyle/>
          <a:p>
            <a:r>
              <a:rPr lang="en-US" dirty="0" smtClean="0"/>
              <a:t>Paul Lachapelle</a:t>
            </a:r>
          </a:p>
          <a:p>
            <a:r>
              <a:rPr lang="en-US" sz="500" dirty="0"/>
              <a:t>Source: http://www.people-press.org/2015/11/23/1-trust-in-government-1958-2015/</a:t>
            </a:r>
          </a:p>
          <a:p>
            <a:endParaRPr lang="en-US" dirty="0"/>
          </a:p>
        </p:txBody>
      </p:sp>
      <p:sp>
        <p:nvSpPr>
          <p:cNvPr id="6" name="TextBox 5"/>
          <p:cNvSpPr txBox="1"/>
          <p:nvPr/>
        </p:nvSpPr>
        <p:spPr>
          <a:xfrm rot="10800000" flipV="1">
            <a:off x="2603500" y="894481"/>
            <a:ext cx="5016500" cy="369332"/>
          </a:xfrm>
          <a:prstGeom prst="rect">
            <a:avLst/>
          </a:prstGeom>
          <a:noFill/>
        </p:spPr>
        <p:txBody>
          <a:bodyPr wrap="square" rtlCol="0">
            <a:spAutoFit/>
          </a:bodyPr>
          <a:lstStyle/>
          <a:p>
            <a:r>
              <a:rPr lang="en-US" dirty="0" smtClean="0">
                <a:solidFill>
                  <a:srgbClr val="FFCC00"/>
                </a:solidFill>
              </a:rPr>
              <a:t>United States Trust in Government by Party</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530261"/>
            <a:ext cx="5357159" cy="3594936"/>
          </a:xfrm>
          <a:prstGeom prst="rect">
            <a:avLst/>
          </a:prstGeom>
        </p:spPr>
      </p:pic>
    </p:spTree>
    <p:extLst>
      <p:ext uri="{BB962C8B-B14F-4D97-AF65-F5344CB8AC3E}">
        <p14:creationId xmlns:p14="http://schemas.microsoft.com/office/powerpoint/2010/main" val="2148143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88186"/>
            <a:ext cx="10363200" cy="1012588"/>
          </a:xfrm>
        </p:spPr>
        <p:txBody>
          <a:bodyPr>
            <a:normAutofit/>
          </a:bodyPr>
          <a:lstStyle/>
          <a:p>
            <a:r>
              <a:rPr lang="en-US" sz="3400" dirty="0" smtClean="0"/>
              <a:t>United nations</a:t>
            </a:r>
            <a:endParaRPr lang="en-US" sz="3400" dirty="0"/>
          </a:p>
        </p:txBody>
      </p:sp>
      <p:sp>
        <p:nvSpPr>
          <p:cNvPr id="5" name="Text Placeholder 4"/>
          <p:cNvSpPr>
            <a:spLocks noGrp="1"/>
          </p:cNvSpPr>
          <p:nvPr>
            <p:ph type="body" idx="1"/>
          </p:nvPr>
        </p:nvSpPr>
        <p:spPr>
          <a:xfrm>
            <a:off x="0" y="4444520"/>
            <a:ext cx="7772400" cy="1125140"/>
          </a:xfrm>
        </p:spPr>
        <p:txBody>
          <a:bodyPr/>
          <a:lstStyle/>
          <a:p>
            <a:r>
              <a:rPr lang="en-US" dirty="0" smtClean="0"/>
              <a:t>Paul Lachapelle</a:t>
            </a:r>
          </a:p>
          <a:p>
            <a:r>
              <a:rPr lang="en-US" sz="500" dirty="0" smtClean="0"/>
              <a:t>Source</a:t>
            </a:r>
            <a:r>
              <a:rPr lang="en-US" sz="500" dirty="0"/>
              <a:t>: http://www.pewresearch.org/fact-tank/2016/09/20/favorable-views-of-the-un-prevail-in-europe-asia-and-u-s/ft_16-09-19_un_3</a:t>
            </a:r>
            <a:r>
              <a:rPr lang="en-US" sz="800" dirty="0"/>
              <a:t>/</a:t>
            </a:r>
          </a:p>
          <a:p>
            <a:endParaRPr lang="en-US" sz="500" dirty="0"/>
          </a:p>
          <a:p>
            <a:endParaRPr lang="en-US" dirty="0"/>
          </a:p>
        </p:txBody>
      </p:sp>
      <p:sp>
        <p:nvSpPr>
          <p:cNvPr id="6" name="TextBox 5"/>
          <p:cNvSpPr txBox="1"/>
          <p:nvPr/>
        </p:nvSpPr>
        <p:spPr>
          <a:xfrm rot="10800000" flipV="1">
            <a:off x="2603500" y="894481"/>
            <a:ext cx="5016500" cy="369332"/>
          </a:xfrm>
          <a:prstGeom prst="rect">
            <a:avLst/>
          </a:prstGeom>
          <a:noFill/>
        </p:spPr>
        <p:txBody>
          <a:bodyPr wrap="square" rtlCol="0">
            <a:spAutoFit/>
          </a:bodyPr>
          <a:lstStyle/>
          <a:p>
            <a:r>
              <a:rPr lang="en-US" dirty="0" smtClean="0">
                <a:solidFill>
                  <a:srgbClr val="FFCC00"/>
                </a:solidFill>
              </a:rPr>
              <a:t>United States</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504950"/>
            <a:ext cx="5558040" cy="3482459"/>
          </a:xfrm>
          <a:prstGeom prst="rect">
            <a:avLst/>
          </a:prstGeom>
        </p:spPr>
      </p:pic>
    </p:spTree>
    <p:extLst>
      <p:ext uri="{BB962C8B-B14F-4D97-AF65-F5344CB8AC3E}">
        <p14:creationId xmlns:p14="http://schemas.microsoft.com/office/powerpoint/2010/main" val="1010836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88186"/>
            <a:ext cx="10363200" cy="1012588"/>
          </a:xfrm>
        </p:spPr>
        <p:txBody>
          <a:bodyPr>
            <a:normAutofit/>
          </a:bodyPr>
          <a:lstStyle/>
          <a:p>
            <a:r>
              <a:rPr lang="en-US" sz="3400" dirty="0" smtClean="0"/>
              <a:t>Divides</a:t>
            </a:r>
            <a:endParaRPr lang="en-US" sz="3400" dirty="0"/>
          </a:p>
        </p:txBody>
      </p:sp>
      <p:sp>
        <p:nvSpPr>
          <p:cNvPr id="5" name="Text Placeholder 4"/>
          <p:cNvSpPr>
            <a:spLocks noGrp="1"/>
          </p:cNvSpPr>
          <p:nvPr>
            <p:ph type="body" idx="1"/>
          </p:nvPr>
        </p:nvSpPr>
        <p:spPr>
          <a:xfrm>
            <a:off x="152400" y="4297362"/>
            <a:ext cx="7772400" cy="1125140"/>
          </a:xfrm>
        </p:spPr>
        <p:txBody>
          <a:bodyPr/>
          <a:lstStyle/>
          <a:p>
            <a:r>
              <a:rPr lang="en-US" dirty="0" smtClean="0"/>
              <a:t>Paul Lachapelle</a:t>
            </a:r>
          </a:p>
          <a:p>
            <a:r>
              <a:rPr lang="en-US" sz="800" dirty="0"/>
              <a:t>Source: http://www.pewinternet.org/2016/10/04/public-views-on-climate-change-and-climate-scientists/</a:t>
            </a:r>
          </a:p>
          <a:p>
            <a:endParaRPr lang="en-US" sz="500" dirty="0"/>
          </a:p>
          <a:p>
            <a:endParaRPr lang="en-US" dirty="0"/>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06977"/>
            <a:ext cx="3581399" cy="5053366"/>
          </a:xfrm>
          <a:prstGeom prst="rect">
            <a:avLst/>
          </a:prstGeom>
        </p:spPr>
      </p:pic>
    </p:spTree>
    <p:extLst>
      <p:ext uri="{BB962C8B-B14F-4D97-AF65-F5344CB8AC3E}">
        <p14:creationId xmlns:p14="http://schemas.microsoft.com/office/powerpoint/2010/main" val="2371959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88186"/>
            <a:ext cx="10363200" cy="1012588"/>
          </a:xfrm>
        </p:spPr>
        <p:txBody>
          <a:bodyPr>
            <a:normAutofit/>
          </a:bodyPr>
          <a:lstStyle/>
          <a:p>
            <a:r>
              <a:rPr lang="en-US" sz="3400" dirty="0" smtClean="0"/>
              <a:t>Sustainability Goals</a:t>
            </a:r>
            <a:endParaRPr lang="en-US" sz="3400" dirty="0"/>
          </a:p>
        </p:txBody>
      </p:sp>
      <p:sp>
        <p:nvSpPr>
          <p:cNvPr id="5" name="Text Placeholder 4"/>
          <p:cNvSpPr>
            <a:spLocks noGrp="1"/>
          </p:cNvSpPr>
          <p:nvPr>
            <p:ph type="body" idx="1"/>
          </p:nvPr>
        </p:nvSpPr>
        <p:spPr>
          <a:xfrm>
            <a:off x="0" y="4005660"/>
            <a:ext cx="7772400" cy="1125140"/>
          </a:xfrm>
        </p:spPr>
        <p:txBody>
          <a:bodyPr/>
          <a:lstStyle/>
          <a:p>
            <a:r>
              <a:rPr lang="en-US" dirty="0" smtClean="0"/>
              <a:t>Paul Lachapelle</a:t>
            </a:r>
            <a:endParaRPr lang="en-US" dirty="0"/>
          </a:p>
        </p:txBody>
      </p:sp>
      <p:sp>
        <p:nvSpPr>
          <p:cNvPr id="6" name="TextBox 5"/>
          <p:cNvSpPr txBox="1"/>
          <p:nvPr/>
        </p:nvSpPr>
        <p:spPr>
          <a:xfrm rot="10800000" flipV="1">
            <a:off x="2603500" y="894481"/>
            <a:ext cx="4343400" cy="369332"/>
          </a:xfrm>
          <a:prstGeom prst="rect">
            <a:avLst/>
          </a:prstGeom>
          <a:noFill/>
        </p:spPr>
        <p:txBody>
          <a:bodyPr wrap="square" rtlCol="0">
            <a:spAutoFit/>
          </a:bodyPr>
          <a:lstStyle/>
          <a:p>
            <a:r>
              <a:rPr lang="en-US" dirty="0" smtClean="0">
                <a:solidFill>
                  <a:srgbClr val="FFCC00"/>
                </a:solidFill>
              </a:rPr>
              <a:t>How It All Fits Together!</a:t>
            </a:r>
            <a:endParaRPr lang="en-US" dirty="0">
              <a:solidFill>
                <a:srgbClr val="FFCC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25490"/>
            <a:ext cx="4428873" cy="3548634"/>
          </a:xfrm>
          <a:prstGeom prst="rect">
            <a:avLst/>
          </a:prstGeom>
        </p:spPr>
      </p:pic>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67" y="1418584"/>
            <a:ext cx="3680466" cy="3680466"/>
          </a:xfrm>
          <a:prstGeom prst="rect">
            <a:avLst/>
          </a:prstGeom>
        </p:spPr>
      </p:pic>
    </p:spTree>
    <p:extLst>
      <p:ext uri="{BB962C8B-B14F-4D97-AF65-F5344CB8AC3E}">
        <p14:creationId xmlns:p14="http://schemas.microsoft.com/office/powerpoint/2010/main" val="3016965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88186"/>
            <a:ext cx="10363200" cy="1012588"/>
          </a:xfrm>
        </p:spPr>
        <p:txBody>
          <a:bodyPr>
            <a:normAutofit/>
          </a:bodyPr>
          <a:lstStyle/>
          <a:p>
            <a:r>
              <a:rPr lang="en-US" sz="3400" dirty="0" smtClean="0"/>
              <a:t>Sustainability Goals</a:t>
            </a:r>
            <a:endParaRPr lang="en-US" sz="3400" dirty="0"/>
          </a:p>
        </p:txBody>
      </p:sp>
      <p:sp>
        <p:nvSpPr>
          <p:cNvPr id="5" name="Text Placeholder 4"/>
          <p:cNvSpPr>
            <a:spLocks noGrp="1"/>
          </p:cNvSpPr>
          <p:nvPr>
            <p:ph type="body" idx="1"/>
          </p:nvPr>
        </p:nvSpPr>
        <p:spPr>
          <a:xfrm>
            <a:off x="0" y="4005660"/>
            <a:ext cx="7772400" cy="1125140"/>
          </a:xfrm>
        </p:spPr>
        <p:txBody>
          <a:bodyPr/>
          <a:lstStyle/>
          <a:p>
            <a:r>
              <a:rPr lang="en-US" dirty="0" smtClean="0"/>
              <a:t>Paul Lachapelle</a:t>
            </a:r>
            <a:endParaRPr lang="en-US" dirty="0"/>
          </a:p>
        </p:txBody>
      </p:sp>
      <p:sp>
        <p:nvSpPr>
          <p:cNvPr id="6" name="TextBox 5"/>
          <p:cNvSpPr txBox="1"/>
          <p:nvPr/>
        </p:nvSpPr>
        <p:spPr>
          <a:xfrm rot="10800000" flipV="1">
            <a:off x="2603500" y="894481"/>
            <a:ext cx="4343400" cy="369332"/>
          </a:xfrm>
          <a:prstGeom prst="rect">
            <a:avLst/>
          </a:prstGeom>
          <a:noFill/>
        </p:spPr>
        <p:txBody>
          <a:bodyPr wrap="square" rtlCol="0">
            <a:spAutoFit/>
          </a:bodyPr>
          <a:lstStyle/>
          <a:p>
            <a:r>
              <a:rPr lang="en-US" dirty="0" smtClean="0">
                <a:solidFill>
                  <a:srgbClr val="FFCC00"/>
                </a:solidFill>
              </a:rPr>
              <a:t>A Closer Look at the Crow Culture …</a:t>
            </a:r>
            <a:endParaRPr lang="en-US" dirty="0">
              <a:solidFill>
                <a:srgbClr val="FFCC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25490"/>
            <a:ext cx="4428873" cy="3548634"/>
          </a:xfrm>
          <a:prstGeom prst="rect">
            <a:avLst/>
          </a:prstGeom>
        </p:spPr>
      </p:pic>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193" y="1733550"/>
            <a:ext cx="3461657" cy="3028950"/>
          </a:xfrm>
          <a:prstGeom prst="rect">
            <a:avLst/>
          </a:prstGeom>
        </p:spPr>
      </p:pic>
    </p:spTree>
    <p:extLst>
      <p:ext uri="{BB962C8B-B14F-4D97-AF65-F5344CB8AC3E}">
        <p14:creationId xmlns:p14="http://schemas.microsoft.com/office/powerpoint/2010/main" val="1380181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88186"/>
            <a:ext cx="10363200" cy="1012588"/>
          </a:xfrm>
        </p:spPr>
        <p:txBody>
          <a:bodyPr>
            <a:normAutofit/>
          </a:bodyPr>
          <a:lstStyle/>
          <a:p>
            <a:r>
              <a:rPr lang="en-US" sz="3400" dirty="0" smtClean="0"/>
              <a:t>Sustainability Goals</a:t>
            </a:r>
            <a:endParaRPr lang="en-US" sz="3400" dirty="0"/>
          </a:p>
        </p:txBody>
      </p:sp>
      <p:sp>
        <p:nvSpPr>
          <p:cNvPr id="5" name="Text Placeholder 4"/>
          <p:cNvSpPr>
            <a:spLocks noGrp="1"/>
          </p:cNvSpPr>
          <p:nvPr>
            <p:ph type="body" idx="1"/>
          </p:nvPr>
        </p:nvSpPr>
        <p:spPr>
          <a:xfrm>
            <a:off x="0" y="4005660"/>
            <a:ext cx="7772400" cy="1125140"/>
          </a:xfrm>
        </p:spPr>
        <p:txBody>
          <a:bodyPr/>
          <a:lstStyle/>
          <a:p>
            <a:r>
              <a:rPr lang="en-US" dirty="0" smtClean="0"/>
              <a:t>Paul Lachapelle</a:t>
            </a:r>
            <a:endParaRPr lang="en-US" dirty="0"/>
          </a:p>
        </p:txBody>
      </p:sp>
      <p:sp>
        <p:nvSpPr>
          <p:cNvPr id="6" name="TextBox 5"/>
          <p:cNvSpPr txBox="1"/>
          <p:nvPr/>
        </p:nvSpPr>
        <p:spPr>
          <a:xfrm rot="10800000" flipV="1">
            <a:off x="2603500" y="894481"/>
            <a:ext cx="4343400" cy="369332"/>
          </a:xfrm>
          <a:prstGeom prst="rect">
            <a:avLst/>
          </a:prstGeom>
          <a:noFill/>
        </p:spPr>
        <p:txBody>
          <a:bodyPr wrap="square" rtlCol="0">
            <a:spAutoFit/>
          </a:bodyPr>
          <a:lstStyle/>
          <a:p>
            <a:r>
              <a:rPr lang="en-US" dirty="0" smtClean="0">
                <a:solidFill>
                  <a:srgbClr val="FFCC00"/>
                </a:solidFill>
              </a:rPr>
              <a:t>A Closer Look at the Crow Culture …</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950" y="819150"/>
            <a:ext cx="4762500" cy="32861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1585713"/>
            <a:ext cx="3070225" cy="2686447"/>
          </a:xfrm>
          <a:prstGeom prst="rect">
            <a:avLst/>
          </a:prstGeom>
        </p:spPr>
      </p:pic>
      <p:pic>
        <p:nvPicPr>
          <p:cNvPr id="10" name="Picture 7" descr="Crow Men's Health Project Retreat 2009 Jan 005 low r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1989" y="1585713"/>
            <a:ext cx="4384261" cy="3201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516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88186"/>
            <a:ext cx="10363200" cy="1012588"/>
          </a:xfrm>
        </p:spPr>
        <p:txBody>
          <a:bodyPr>
            <a:normAutofit/>
          </a:bodyPr>
          <a:lstStyle/>
          <a:p>
            <a:r>
              <a:rPr lang="en-US" sz="3400" dirty="0" smtClean="0"/>
              <a:t>Sustainability Goals</a:t>
            </a:r>
            <a:endParaRPr lang="en-US" sz="3400" dirty="0"/>
          </a:p>
        </p:txBody>
      </p:sp>
      <p:sp>
        <p:nvSpPr>
          <p:cNvPr id="5" name="Text Placeholder 4"/>
          <p:cNvSpPr>
            <a:spLocks noGrp="1"/>
          </p:cNvSpPr>
          <p:nvPr>
            <p:ph type="body" idx="1"/>
          </p:nvPr>
        </p:nvSpPr>
        <p:spPr>
          <a:xfrm>
            <a:off x="0" y="4005660"/>
            <a:ext cx="7772400" cy="1125140"/>
          </a:xfrm>
        </p:spPr>
        <p:txBody>
          <a:bodyPr/>
          <a:lstStyle/>
          <a:p>
            <a:r>
              <a:rPr lang="en-US" dirty="0" smtClean="0"/>
              <a:t>Paul Lachapelle</a:t>
            </a:r>
            <a:endParaRPr lang="en-US" dirty="0"/>
          </a:p>
        </p:txBody>
      </p:sp>
      <p:sp>
        <p:nvSpPr>
          <p:cNvPr id="6" name="TextBox 5"/>
          <p:cNvSpPr txBox="1"/>
          <p:nvPr/>
        </p:nvSpPr>
        <p:spPr>
          <a:xfrm rot="10800000" flipV="1">
            <a:off x="2603500" y="894481"/>
            <a:ext cx="4343400" cy="369332"/>
          </a:xfrm>
          <a:prstGeom prst="rect">
            <a:avLst/>
          </a:prstGeom>
          <a:noFill/>
        </p:spPr>
        <p:txBody>
          <a:bodyPr wrap="square" rtlCol="0">
            <a:spAutoFit/>
          </a:bodyPr>
          <a:lstStyle/>
          <a:p>
            <a:r>
              <a:rPr lang="en-US" dirty="0" smtClean="0">
                <a:solidFill>
                  <a:srgbClr val="FFCC00"/>
                </a:solidFill>
              </a:rPr>
              <a:t>A Closer Look at the Crow Culture …</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950" y="819150"/>
            <a:ext cx="4762500" cy="32861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1493127"/>
            <a:ext cx="4001469" cy="3609658"/>
          </a:xfrm>
          <a:prstGeom prst="rect">
            <a:avLst/>
          </a:prstGeom>
        </p:spPr>
      </p:pic>
      <p:pic>
        <p:nvPicPr>
          <p:cNvPr id="12" name="Picture 17" descr="Crow emblem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1581150"/>
            <a:ext cx="2985821" cy="298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95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88186"/>
            <a:ext cx="10363200" cy="1012588"/>
          </a:xfrm>
        </p:spPr>
        <p:txBody>
          <a:bodyPr>
            <a:normAutofit/>
          </a:bodyPr>
          <a:lstStyle/>
          <a:p>
            <a:r>
              <a:rPr lang="en-US" sz="3400" dirty="0" smtClean="0"/>
              <a:t>Sustainability Goals</a:t>
            </a:r>
            <a:endParaRPr lang="en-US" sz="3400" dirty="0"/>
          </a:p>
        </p:txBody>
      </p:sp>
      <p:sp>
        <p:nvSpPr>
          <p:cNvPr id="5" name="Text Placeholder 4"/>
          <p:cNvSpPr>
            <a:spLocks noGrp="1"/>
          </p:cNvSpPr>
          <p:nvPr>
            <p:ph type="body" idx="1"/>
          </p:nvPr>
        </p:nvSpPr>
        <p:spPr>
          <a:xfrm>
            <a:off x="17929" y="4371379"/>
            <a:ext cx="7772400" cy="1125140"/>
          </a:xfrm>
        </p:spPr>
        <p:txBody>
          <a:bodyPr/>
          <a:lstStyle/>
          <a:p>
            <a:r>
              <a:rPr lang="en-US" dirty="0" smtClean="0"/>
              <a:t>Paul Lachapelle</a:t>
            </a:r>
          </a:p>
          <a:p>
            <a:r>
              <a:rPr lang="en-US" sz="800" dirty="0"/>
              <a:t>Source</a:t>
            </a:r>
            <a:r>
              <a:rPr lang="en-US" sz="800" dirty="0" smtClean="0"/>
              <a:t>: http</a:t>
            </a:r>
            <a:r>
              <a:rPr lang="en-US" sz="800" dirty="0"/>
              <a:t>://www.perc.org/articles/unlocking-wealth-indian-nations-overcoming-obstacles-tribal-energy-development</a:t>
            </a:r>
          </a:p>
          <a:p>
            <a:endParaRPr lang="en-US" dirty="0"/>
          </a:p>
        </p:txBody>
      </p:sp>
      <p:sp>
        <p:nvSpPr>
          <p:cNvPr id="6" name="TextBox 5"/>
          <p:cNvSpPr txBox="1"/>
          <p:nvPr/>
        </p:nvSpPr>
        <p:spPr>
          <a:xfrm rot="10800000" flipV="1">
            <a:off x="2603500" y="894481"/>
            <a:ext cx="4343400" cy="369332"/>
          </a:xfrm>
          <a:prstGeom prst="rect">
            <a:avLst/>
          </a:prstGeom>
          <a:noFill/>
        </p:spPr>
        <p:txBody>
          <a:bodyPr wrap="square" rtlCol="0">
            <a:spAutoFit/>
          </a:bodyPr>
          <a:lstStyle/>
          <a:p>
            <a:r>
              <a:rPr lang="en-US" dirty="0" smtClean="0">
                <a:solidFill>
                  <a:srgbClr val="FFCC00"/>
                </a:solidFill>
              </a:rPr>
              <a:t>A Closer Look at the Crow Culture …</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950" y="819150"/>
            <a:ext cx="4762500" cy="32861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1613238"/>
            <a:ext cx="4844807" cy="3320711"/>
          </a:xfrm>
          <a:prstGeom prst="rect">
            <a:avLst/>
          </a:prstGeom>
        </p:spPr>
      </p:pic>
    </p:spTree>
    <p:extLst>
      <p:ext uri="{BB962C8B-B14F-4D97-AF65-F5344CB8AC3E}">
        <p14:creationId xmlns:p14="http://schemas.microsoft.com/office/powerpoint/2010/main" val="4444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88186"/>
            <a:ext cx="10363200" cy="1012588"/>
          </a:xfrm>
        </p:spPr>
        <p:txBody>
          <a:bodyPr>
            <a:normAutofit/>
          </a:bodyPr>
          <a:lstStyle/>
          <a:p>
            <a:r>
              <a:rPr lang="en-US" sz="3400" dirty="0" smtClean="0"/>
              <a:t>Sustainability Goals</a:t>
            </a:r>
            <a:endParaRPr lang="en-US" sz="3400" dirty="0"/>
          </a:p>
        </p:txBody>
      </p:sp>
      <p:sp>
        <p:nvSpPr>
          <p:cNvPr id="5" name="Text Placeholder 4"/>
          <p:cNvSpPr>
            <a:spLocks noGrp="1"/>
          </p:cNvSpPr>
          <p:nvPr>
            <p:ph type="body" idx="1"/>
          </p:nvPr>
        </p:nvSpPr>
        <p:spPr>
          <a:xfrm>
            <a:off x="-44450" y="4349563"/>
            <a:ext cx="7772400" cy="1125140"/>
          </a:xfrm>
        </p:spPr>
        <p:txBody>
          <a:bodyPr/>
          <a:lstStyle/>
          <a:p>
            <a:r>
              <a:rPr lang="en-US" dirty="0" smtClean="0"/>
              <a:t>Paul Lachapelle</a:t>
            </a:r>
          </a:p>
          <a:p>
            <a:endParaRPr lang="en-US" dirty="0"/>
          </a:p>
        </p:txBody>
      </p:sp>
      <p:sp>
        <p:nvSpPr>
          <p:cNvPr id="6" name="TextBox 5"/>
          <p:cNvSpPr txBox="1"/>
          <p:nvPr/>
        </p:nvSpPr>
        <p:spPr>
          <a:xfrm rot="10800000" flipV="1">
            <a:off x="2603500" y="894481"/>
            <a:ext cx="4343400" cy="369332"/>
          </a:xfrm>
          <a:prstGeom prst="rect">
            <a:avLst/>
          </a:prstGeom>
          <a:noFill/>
        </p:spPr>
        <p:txBody>
          <a:bodyPr wrap="square" rtlCol="0">
            <a:spAutoFit/>
          </a:bodyPr>
          <a:lstStyle/>
          <a:p>
            <a:r>
              <a:rPr lang="en-US" dirty="0" smtClean="0">
                <a:solidFill>
                  <a:srgbClr val="FFCC00"/>
                </a:solidFill>
              </a:rPr>
              <a:t>A Closer Look at the Crow Culture …</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950" y="819150"/>
            <a:ext cx="4762500" cy="32861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9" name="Picture 5" descr="C:\Documents and Settings\paul.lachapelle\Desktop\MSU - Ext\Pics\Crow June 26 Health Ride\img20080626121450156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581150"/>
            <a:ext cx="48006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5023" y="1581150"/>
            <a:ext cx="2151179" cy="3500438"/>
          </a:xfrm>
          <a:prstGeom prst="rect">
            <a:avLst/>
          </a:prstGeom>
        </p:spPr>
      </p:pic>
    </p:spTree>
    <p:extLst>
      <p:ext uri="{BB962C8B-B14F-4D97-AF65-F5344CB8AC3E}">
        <p14:creationId xmlns:p14="http://schemas.microsoft.com/office/powerpoint/2010/main" val="3934905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Instructors</a:t>
            </a:r>
            <a:endParaRPr lang="en-US" dirty="0"/>
          </a:p>
        </p:txBody>
      </p:sp>
      <p:sp>
        <p:nvSpPr>
          <p:cNvPr id="3" name="Content Placeholder 2"/>
          <p:cNvSpPr>
            <a:spLocks noGrp="1"/>
          </p:cNvSpPr>
          <p:nvPr>
            <p:ph idx="1"/>
          </p:nvPr>
        </p:nvSpPr>
        <p:spPr>
          <a:xfrm>
            <a:off x="1153142" y="1590675"/>
            <a:ext cx="5323858" cy="981076"/>
          </a:xfrm>
        </p:spPr>
        <p:txBody>
          <a:bodyPr>
            <a:normAutofit fontScale="47500" lnSpcReduction="20000"/>
          </a:bodyPr>
          <a:lstStyle/>
          <a:p>
            <a:r>
              <a:rPr lang="en-US" dirty="0" smtClean="0"/>
              <a:t>Greg Wise</a:t>
            </a:r>
          </a:p>
          <a:p>
            <a:r>
              <a:rPr lang="en-US" dirty="0"/>
              <a:t>Professor and Community Development Specialist </a:t>
            </a:r>
            <a:endParaRPr lang="en-US" dirty="0" smtClean="0"/>
          </a:p>
          <a:p>
            <a:r>
              <a:rPr lang="en-US" dirty="0" smtClean="0"/>
              <a:t>University </a:t>
            </a:r>
            <a:r>
              <a:rPr lang="en-US" dirty="0"/>
              <a:t>of Wisconsin-Extension </a:t>
            </a:r>
            <a:endParaRPr lang="en-US" dirty="0" smtClean="0"/>
          </a:p>
          <a:p>
            <a:r>
              <a:rPr lang="en-US" dirty="0" smtClean="0"/>
              <a:t>Center </a:t>
            </a:r>
            <a:r>
              <a:rPr lang="en-US" dirty="0"/>
              <a:t>for Community and Economic </a:t>
            </a:r>
            <a:r>
              <a:rPr lang="en-US" dirty="0" smtClean="0"/>
              <a:t>Development</a:t>
            </a:r>
          </a:p>
          <a:p>
            <a:r>
              <a:rPr lang="en-US" dirty="0"/>
              <a:t>(608) 263-7804</a:t>
            </a:r>
            <a:br>
              <a:rPr lang="en-US" dirty="0"/>
            </a:br>
            <a:r>
              <a:rPr lang="en-US" b="1" dirty="0">
                <a:solidFill>
                  <a:schemeClr val="accent5">
                    <a:lumMod val="75000"/>
                  </a:schemeClr>
                </a:solidFill>
                <a:hlinkClick r:id="rId3"/>
              </a:rPr>
              <a:t>greg.wise@uwex.edu</a:t>
            </a:r>
            <a:endParaRPr lang="en-US" dirty="0" smtClean="0">
              <a:solidFill>
                <a:schemeClr val="accent5">
                  <a:lumMod val="75000"/>
                </a:schemeClr>
              </a:solidFill>
            </a:endParaRP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42" y="1582078"/>
            <a:ext cx="675658" cy="9932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787" y="2647950"/>
            <a:ext cx="698996" cy="1040896"/>
          </a:xfrm>
          <a:prstGeom prst="rect">
            <a:avLst/>
          </a:prstGeom>
        </p:spPr>
      </p:pic>
      <p:sp>
        <p:nvSpPr>
          <p:cNvPr id="8" name="Rectangle 7"/>
          <p:cNvSpPr/>
          <p:nvPr/>
        </p:nvSpPr>
        <p:spPr>
          <a:xfrm>
            <a:off x="1153142" y="2737511"/>
            <a:ext cx="2911772" cy="861774"/>
          </a:xfrm>
          <a:prstGeom prst="rect">
            <a:avLst/>
          </a:prstGeom>
        </p:spPr>
        <p:txBody>
          <a:bodyPr wrap="square">
            <a:spAutoFit/>
          </a:bodyPr>
          <a:lstStyle/>
          <a:p>
            <a:r>
              <a:rPr lang="en-US" sz="1000" dirty="0">
                <a:solidFill>
                  <a:schemeClr val="bg1"/>
                </a:solidFill>
              </a:rPr>
              <a:t>Paul Lachapelle</a:t>
            </a:r>
          </a:p>
          <a:p>
            <a:r>
              <a:rPr lang="en-US" sz="1000" dirty="0">
                <a:solidFill>
                  <a:schemeClr val="bg1"/>
                </a:solidFill>
              </a:rPr>
              <a:t>Community Development Specialist </a:t>
            </a:r>
          </a:p>
          <a:p>
            <a:r>
              <a:rPr lang="en-US" sz="1000" dirty="0">
                <a:solidFill>
                  <a:schemeClr val="bg1"/>
                </a:solidFill>
              </a:rPr>
              <a:t>Montana State University Extension</a:t>
            </a:r>
          </a:p>
          <a:p>
            <a:r>
              <a:rPr lang="en-US" sz="1000" dirty="0">
                <a:solidFill>
                  <a:schemeClr val="bg1"/>
                </a:solidFill>
              </a:rPr>
              <a:t>406-994-3620 </a:t>
            </a:r>
            <a:r>
              <a:rPr lang="en-US" sz="1000" dirty="0"/>
              <a:t/>
            </a:r>
            <a:br>
              <a:rPr lang="en-US" sz="1000" dirty="0"/>
            </a:br>
            <a:r>
              <a:rPr lang="en-US" sz="1000" u="sng" dirty="0">
                <a:solidFill>
                  <a:schemeClr val="accent5">
                    <a:lumMod val="75000"/>
                  </a:schemeClr>
                </a:solidFill>
                <a:hlinkClick r:id="rId6"/>
              </a:rPr>
              <a:t>paul.lachapelle@montana.edu</a:t>
            </a:r>
            <a:endParaRPr lang="en-US" sz="1000" u="sng" dirty="0">
              <a:solidFill>
                <a:schemeClr val="accent5">
                  <a:lumMod val="75000"/>
                </a:schemeClr>
              </a:solidFill>
            </a:endParaRPr>
          </a:p>
        </p:txBody>
      </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6366" t="-305" r="10051" b="305"/>
          <a:stretch/>
        </p:blipFill>
        <p:spPr>
          <a:xfrm>
            <a:off x="406672" y="3795627"/>
            <a:ext cx="685111" cy="1024610"/>
          </a:xfrm>
          <a:prstGeom prst="rect">
            <a:avLst/>
          </a:prstGeom>
        </p:spPr>
      </p:pic>
      <p:sp>
        <p:nvSpPr>
          <p:cNvPr id="10" name="Rectangle 9"/>
          <p:cNvSpPr/>
          <p:nvPr/>
        </p:nvSpPr>
        <p:spPr>
          <a:xfrm>
            <a:off x="1219200" y="3795627"/>
            <a:ext cx="3140372" cy="861774"/>
          </a:xfrm>
          <a:prstGeom prst="rect">
            <a:avLst/>
          </a:prstGeom>
        </p:spPr>
        <p:txBody>
          <a:bodyPr wrap="square">
            <a:spAutoFit/>
          </a:bodyPr>
          <a:lstStyle/>
          <a:p>
            <a:r>
              <a:rPr lang="en-US" sz="1000" dirty="0" smtClean="0">
                <a:solidFill>
                  <a:schemeClr val="bg1"/>
                </a:solidFill>
              </a:rPr>
              <a:t>Jane Wolery</a:t>
            </a:r>
            <a:endParaRPr lang="en-US" sz="1000" dirty="0">
              <a:solidFill>
                <a:schemeClr val="bg1"/>
              </a:solidFill>
            </a:endParaRPr>
          </a:p>
          <a:p>
            <a:r>
              <a:rPr lang="en-US" sz="1000" dirty="0" smtClean="0">
                <a:solidFill>
                  <a:schemeClr val="bg1"/>
                </a:solidFill>
              </a:rPr>
              <a:t>Extension Agent/Field Faculty</a:t>
            </a:r>
            <a:endParaRPr lang="en-US" sz="1000" dirty="0">
              <a:solidFill>
                <a:schemeClr val="bg1"/>
              </a:solidFill>
            </a:endParaRPr>
          </a:p>
          <a:p>
            <a:r>
              <a:rPr lang="en-US" sz="1000" dirty="0">
                <a:solidFill>
                  <a:schemeClr val="bg1"/>
                </a:solidFill>
              </a:rPr>
              <a:t>Montana State University Extension</a:t>
            </a:r>
          </a:p>
          <a:p>
            <a:r>
              <a:rPr lang="en-US" sz="1000" dirty="0" smtClean="0">
                <a:solidFill>
                  <a:schemeClr val="bg1"/>
                </a:solidFill>
              </a:rPr>
              <a:t>406-466-2492</a:t>
            </a:r>
            <a:r>
              <a:rPr lang="en-US" sz="1000" dirty="0"/>
              <a:t/>
            </a:r>
            <a:br>
              <a:rPr lang="en-US" sz="1000" dirty="0"/>
            </a:br>
            <a:r>
              <a:rPr lang="en-US" sz="1000" u="sng" dirty="0" smtClean="0">
                <a:solidFill>
                  <a:schemeClr val="accent5">
                    <a:lumMod val="75000"/>
                  </a:schemeClr>
                </a:solidFill>
              </a:rPr>
              <a:t>jane.wolery@montana.edu</a:t>
            </a:r>
            <a:endParaRPr lang="en-US" sz="1000" dirty="0">
              <a:solidFill>
                <a:schemeClr val="accent5">
                  <a:lumMod val="75000"/>
                </a:schemeClr>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9601" y="1597024"/>
            <a:ext cx="4254500" cy="1425257"/>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85551"/>
          <a:stretch/>
        </p:blipFill>
        <p:spPr>
          <a:xfrm>
            <a:off x="6082677" y="2816919"/>
            <a:ext cx="918912" cy="1189775"/>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3800" y="3577567"/>
            <a:ext cx="6425227" cy="1202052"/>
          </a:xfrm>
          <a:prstGeom prst="rect">
            <a:avLst/>
          </a:prstGeom>
        </p:spPr>
      </p:pic>
    </p:spTree>
    <p:extLst>
      <p:ext uri="{BB962C8B-B14F-4D97-AF65-F5344CB8AC3E}">
        <p14:creationId xmlns:p14="http://schemas.microsoft.com/office/powerpoint/2010/main" val="1236645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88186"/>
            <a:ext cx="10363200" cy="1012588"/>
          </a:xfrm>
        </p:spPr>
        <p:txBody>
          <a:bodyPr>
            <a:normAutofit/>
          </a:bodyPr>
          <a:lstStyle/>
          <a:p>
            <a:r>
              <a:rPr lang="en-US" sz="3400" dirty="0" smtClean="0"/>
              <a:t>Sustainability Goals</a:t>
            </a:r>
            <a:endParaRPr lang="en-US" sz="3400" dirty="0"/>
          </a:p>
        </p:txBody>
      </p:sp>
      <p:sp>
        <p:nvSpPr>
          <p:cNvPr id="5" name="Text Placeholder 4"/>
          <p:cNvSpPr>
            <a:spLocks noGrp="1"/>
          </p:cNvSpPr>
          <p:nvPr>
            <p:ph type="body" idx="1"/>
          </p:nvPr>
        </p:nvSpPr>
        <p:spPr>
          <a:xfrm>
            <a:off x="-44450" y="4349563"/>
            <a:ext cx="7772400" cy="1125140"/>
          </a:xfrm>
        </p:spPr>
        <p:txBody>
          <a:bodyPr/>
          <a:lstStyle/>
          <a:p>
            <a:r>
              <a:rPr lang="en-US" dirty="0" smtClean="0"/>
              <a:t>Paul Lachapelle</a:t>
            </a:r>
          </a:p>
          <a:p>
            <a:endParaRPr lang="en-US" dirty="0"/>
          </a:p>
        </p:txBody>
      </p:sp>
      <p:sp>
        <p:nvSpPr>
          <p:cNvPr id="6" name="TextBox 5"/>
          <p:cNvSpPr txBox="1"/>
          <p:nvPr/>
        </p:nvSpPr>
        <p:spPr>
          <a:xfrm rot="10800000" flipV="1">
            <a:off x="2603500" y="894481"/>
            <a:ext cx="4343400" cy="369332"/>
          </a:xfrm>
          <a:prstGeom prst="rect">
            <a:avLst/>
          </a:prstGeom>
          <a:noFill/>
        </p:spPr>
        <p:txBody>
          <a:bodyPr wrap="square" rtlCol="0">
            <a:spAutoFit/>
          </a:bodyPr>
          <a:lstStyle/>
          <a:p>
            <a:r>
              <a:rPr lang="en-US" dirty="0" smtClean="0">
                <a:solidFill>
                  <a:srgbClr val="FFCC00"/>
                </a:solidFill>
              </a:rPr>
              <a:t>A Closer Look at the Crow Culture …</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950" y="819150"/>
            <a:ext cx="4762500" cy="32861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10" name="Picture 13" descr="24-crow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617047"/>
            <a:ext cx="7263093" cy="313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942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88186"/>
            <a:ext cx="10363200" cy="1012588"/>
          </a:xfrm>
        </p:spPr>
        <p:txBody>
          <a:bodyPr>
            <a:normAutofit fontScale="90000"/>
          </a:bodyPr>
          <a:lstStyle/>
          <a:p>
            <a:r>
              <a:rPr lang="en-US" sz="3400" dirty="0" smtClean="0"/>
              <a:t>Understanding </a:t>
            </a:r>
            <a:br>
              <a:rPr lang="en-US" sz="3400" dirty="0" smtClean="0"/>
            </a:br>
            <a:r>
              <a:rPr lang="en-US" sz="3400" dirty="0" smtClean="0"/>
              <a:t>community</a:t>
            </a:r>
            <a:endParaRPr lang="en-US" sz="3400" dirty="0"/>
          </a:p>
        </p:txBody>
      </p:sp>
      <p:sp>
        <p:nvSpPr>
          <p:cNvPr id="5" name="Text Placeholder 4"/>
          <p:cNvSpPr>
            <a:spLocks noGrp="1"/>
          </p:cNvSpPr>
          <p:nvPr>
            <p:ph type="body" idx="1"/>
          </p:nvPr>
        </p:nvSpPr>
        <p:spPr>
          <a:xfrm>
            <a:off x="0" y="4005660"/>
            <a:ext cx="7772400" cy="1125140"/>
          </a:xfrm>
        </p:spPr>
        <p:txBody>
          <a:bodyPr/>
          <a:lstStyle/>
          <a:p>
            <a:r>
              <a:rPr lang="en-US" dirty="0" smtClean="0"/>
              <a:t>Jane Wolery</a:t>
            </a:r>
            <a:endParaRPr lang="en-US" dirty="0"/>
          </a:p>
        </p:txBody>
      </p:sp>
      <p:sp>
        <p:nvSpPr>
          <p:cNvPr id="6" name="TextBox 5"/>
          <p:cNvSpPr txBox="1"/>
          <p:nvPr/>
        </p:nvSpPr>
        <p:spPr>
          <a:xfrm rot="10800000" flipV="1">
            <a:off x="6172200" y="1012372"/>
            <a:ext cx="4343400" cy="369332"/>
          </a:xfrm>
          <a:prstGeom prst="rect">
            <a:avLst/>
          </a:prstGeom>
          <a:noFill/>
        </p:spPr>
        <p:txBody>
          <a:bodyPr wrap="square" rtlCol="0">
            <a:spAutoFit/>
          </a:bodyPr>
          <a:lstStyle/>
          <a:p>
            <a:r>
              <a:rPr lang="en-US" dirty="0" smtClean="0">
                <a:solidFill>
                  <a:srgbClr val="FFCC00"/>
                </a:solidFill>
              </a:rPr>
              <a:t> Teton County, Montana</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950" y="819150"/>
            <a:ext cx="4762500" cy="32861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1143000"/>
            <a:ext cx="4267200" cy="40005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950" y="1504950"/>
            <a:ext cx="1822847" cy="3556774"/>
          </a:xfrm>
          <a:prstGeom prst="rect">
            <a:avLst/>
          </a:prstGeom>
        </p:spPr>
      </p:pic>
    </p:spTree>
    <p:extLst>
      <p:ext uri="{BB962C8B-B14F-4D97-AF65-F5344CB8AC3E}">
        <p14:creationId xmlns:p14="http://schemas.microsoft.com/office/powerpoint/2010/main" val="2775645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550" y="1470814"/>
            <a:ext cx="4890299" cy="3667724"/>
          </a:xfrm>
          <a:prstGeom prst="rect">
            <a:avLst/>
          </a:prstGeom>
        </p:spPr>
      </p:pic>
      <p:sp>
        <p:nvSpPr>
          <p:cNvPr id="4" name="Title 3"/>
          <p:cNvSpPr>
            <a:spLocks noGrp="1"/>
          </p:cNvSpPr>
          <p:nvPr>
            <p:ph type="title"/>
          </p:nvPr>
        </p:nvSpPr>
        <p:spPr>
          <a:xfrm>
            <a:off x="2514600" y="388186"/>
            <a:ext cx="10363200" cy="1012588"/>
          </a:xfrm>
        </p:spPr>
        <p:txBody>
          <a:bodyPr>
            <a:normAutofit fontScale="90000"/>
          </a:bodyPr>
          <a:lstStyle/>
          <a:p>
            <a:r>
              <a:rPr lang="en-US" sz="3400" dirty="0" smtClean="0"/>
              <a:t>Understanding </a:t>
            </a:r>
            <a:br>
              <a:rPr lang="en-US" sz="3400" dirty="0" smtClean="0"/>
            </a:br>
            <a:r>
              <a:rPr lang="en-US" sz="3400" dirty="0" smtClean="0"/>
              <a:t>community</a:t>
            </a:r>
            <a:endParaRPr lang="en-US" sz="3400" dirty="0"/>
          </a:p>
        </p:txBody>
      </p:sp>
      <p:sp>
        <p:nvSpPr>
          <p:cNvPr id="5" name="Text Placeholder 4"/>
          <p:cNvSpPr>
            <a:spLocks noGrp="1"/>
          </p:cNvSpPr>
          <p:nvPr>
            <p:ph type="body" idx="1"/>
          </p:nvPr>
        </p:nvSpPr>
        <p:spPr>
          <a:xfrm>
            <a:off x="0" y="4005660"/>
            <a:ext cx="7772400" cy="1125140"/>
          </a:xfrm>
        </p:spPr>
        <p:txBody>
          <a:bodyPr/>
          <a:lstStyle/>
          <a:p>
            <a:r>
              <a:rPr lang="en-US" dirty="0" smtClean="0"/>
              <a:t>Jane Wolery</a:t>
            </a:r>
            <a:endParaRPr lang="en-US" dirty="0"/>
          </a:p>
        </p:txBody>
      </p:sp>
      <p:sp>
        <p:nvSpPr>
          <p:cNvPr id="6" name="TextBox 5"/>
          <p:cNvSpPr txBox="1"/>
          <p:nvPr/>
        </p:nvSpPr>
        <p:spPr>
          <a:xfrm rot="10800000" flipV="1">
            <a:off x="6172200" y="1012372"/>
            <a:ext cx="4343400" cy="369332"/>
          </a:xfrm>
          <a:prstGeom prst="rect">
            <a:avLst/>
          </a:prstGeom>
          <a:noFill/>
        </p:spPr>
        <p:txBody>
          <a:bodyPr wrap="square" rtlCol="0">
            <a:spAutoFit/>
          </a:bodyPr>
          <a:lstStyle/>
          <a:p>
            <a:r>
              <a:rPr lang="en-US" dirty="0" smtClean="0">
                <a:solidFill>
                  <a:srgbClr val="FFCC00"/>
                </a:solidFill>
              </a:rPr>
              <a:t> Teton County, Montana</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6950" y="819150"/>
            <a:ext cx="4762500" cy="32861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9800" y="733425"/>
            <a:ext cx="4495800" cy="337185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200" y="1480938"/>
            <a:ext cx="4876800" cy="3657600"/>
          </a:xfrm>
          <a:prstGeom prst="rect">
            <a:avLst/>
          </a:prstGeom>
        </p:spPr>
      </p:pic>
    </p:spTree>
    <p:extLst>
      <p:ext uri="{BB962C8B-B14F-4D97-AF65-F5344CB8AC3E}">
        <p14:creationId xmlns:p14="http://schemas.microsoft.com/office/powerpoint/2010/main" val="1638672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69117"/>
            <a:ext cx="6781800" cy="1012588"/>
          </a:xfrm>
        </p:spPr>
        <p:txBody>
          <a:bodyPr>
            <a:normAutofit fontScale="90000"/>
          </a:bodyPr>
          <a:lstStyle/>
          <a:p>
            <a:r>
              <a:rPr lang="en-US" sz="3400" dirty="0" smtClean="0"/>
              <a:t>Land Grant Universities</a:t>
            </a:r>
            <a:endParaRPr lang="en-US" sz="3400" dirty="0"/>
          </a:p>
        </p:txBody>
      </p:sp>
      <p:sp>
        <p:nvSpPr>
          <p:cNvPr id="5" name="Text Placeholder 4"/>
          <p:cNvSpPr>
            <a:spLocks noGrp="1"/>
          </p:cNvSpPr>
          <p:nvPr>
            <p:ph type="body" idx="1"/>
          </p:nvPr>
        </p:nvSpPr>
        <p:spPr>
          <a:xfrm>
            <a:off x="0" y="4005660"/>
            <a:ext cx="7772400" cy="1125140"/>
          </a:xfrm>
        </p:spPr>
        <p:txBody>
          <a:bodyPr/>
          <a:lstStyle/>
          <a:p>
            <a:r>
              <a:rPr lang="en-US" dirty="0" smtClean="0"/>
              <a:t>Jane Wolery</a:t>
            </a:r>
            <a:endParaRPr lang="en-US" dirty="0"/>
          </a:p>
        </p:txBody>
      </p:sp>
      <p:sp>
        <p:nvSpPr>
          <p:cNvPr id="6" name="TextBox 5"/>
          <p:cNvSpPr txBox="1"/>
          <p:nvPr/>
        </p:nvSpPr>
        <p:spPr>
          <a:xfrm rot="10800000" flipV="1">
            <a:off x="2438400" y="850011"/>
            <a:ext cx="4343400" cy="369332"/>
          </a:xfrm>
          <a:prstGeom prst="rect">
            <a:avLst/>
          </a:prstGeom>
          <a:noFill/>
        </p:spPr>
        <p:txBody>
          <a:bodyPr wrap="square" rtlCol="0">
            <a:spAutoFit/>
          </a:bodyPr>
          <a:lstStyle/>
          <a:p>
            <a:r>
              <a:rPr lang="en-US" dirty="0" smtClean="0">
                <a:solidFill>
                  <a:srgbClr val="FFCC00"/>
                </a:solidFill>
              </a:rPr>
              <a:t> Building Enlightened Citizens</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950" y="819150"/>
            <a:ext cx="4762500" cy="32861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800" y="733425"/>
            <a:ext cx="4495800" cy="33718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2247910"/>
            <a:ext cx="4876800" cy="36576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0" y="1485900"/>
            <a:ext cx="4876800" cy="36576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2141" y="1482307"/>
            <a:ext cx="4891659" cy="3652915"/>
          </a:xfrm>
          <a:prstGeom prst="rect">
            <a:avLst/>
          </a:prstGeom>
        </p:spPr>
      </p:pic>
    </p:spTree>
    <p:extLst>
      <p:ext uri="{BB962C8B-B14F-4D97-AF65-F5344CB8AC3E}">
        <p14:creationId xmlns:p14="http://schemas.microsoft.com/office/powerpoint/2010/main" val="848807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599" y="369117"/>
            <a:ext cx="6553201" cy="850227"/>
          </a:xfrm>
        </p:spPr>
        <p:txBody>
          <a:bodyPr>
            <a:normAutofit fontScale="90000"/>
          </a:bodyPr>
          <a:lstStyle/>
          <a:p>
            <a:r>
              <a:rPr lang="en-US" sz="3400" dirty="0" smtClean="0"/>
              <a:t>Montana State University</a:t>
            </a:r>
            <a:endParaRPr lang="en-US" sz="3400" dirty="0"/>
          </a:p>
        </p:txBody>
      </p:sp>
      <p:sp>
        <p:nvSpPr>
          <p:cNvPr id="5" name="Text Placeholder 4"/>
          <p:cNvSpPr>
            <a:spLocks noGrp="1"/>
          </p:cNvSpPr>
          <p:nvPr>
            <p:ph type="body" idx="1"/>
          </p:nvPr>
        </p:nvSpPr>
        <p:spPr>
          <a:xfrm>
            <a:off x="0" y="4005660"/>
            <a:ext cx="7772400" cy="1125140"/>
          </a:xfrm>
        </p:spPr>
        <p:txBody>
          <a:bodyPr/>
          <a:lstStyle/>
          <a:p>
            <a:r>
              <a:rPr lang="en-US" dirty="0" smtClean="0"/>
              <a:t>Jane Wolery</a:t>
            </a:r>
            <a:endParaRPr lang="en-US" dirty="0"/>
          </a:p>
        </p:txBody>
      </p:sp>
      <p:sp>
        <p:nvSpPr>
          <p:cNvPr id="6" name="TextBox 5"/>
          <p:cNvSpPr txBox="1"/>
          <p:nvPr/>
        </p:nvSpPr>
        <p:spPr>
          <a:xfrm rot="10800000" flipV="1">
            <a:off x="5410200" y="942523"/>
            <a:ext cx="4343400" cy="369332"/>
          </a:xfrm>
          <a:prstGeom prst="rect">
            <a:avLst/>
          </a:prstGeom>
          <a:noFill/>
        </p:spPr>
        <p:txBody>
          <a:bodyPr wrap="square" rtlCol="0">
            <a:spAutoFit/>
          </a:bodyPr>
          <a:lstStyle/>
          <a:p>
            <a:r>
              <a:rPr lang="en-US" dirty="0" smtClean="0">
                <a:solidFill>
                  <a:srgbClr val="FFCC00"/>
                </a:solidFill>
              </a:rPr>
              <a:t> in Every County and Reservation</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950" y="819150"/>
            <a:ext cx="4762500" cy="32861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800" y="733425"/>
            <a:ext cx="4495800" cy="33718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2247910"/>
            <a:ext cx="4876800" cy="36576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5553399"/>
            <a:ext cx="5889153" cy="3541397"/>
          </a:xfrm>
          <a:prstGeom prst="rect">
            <a:avLst/>
          </a:prstGeom>
        </p:spPr>
      </p:pic>
      <p:pic>
        <p:nvPicPr>
          <p:cNvPr id="13" name="Picture 12"/>
          <p:cNvPicPr>
            <a:picLocks noChangeAspect="1"/>
          </p:cNvPicPr>
          <p:nvPr/>
        </p:nvPicPr>
        <p:blipFill>
          <a:blip r:embed="rId8"/>
          <a:stretch>
            <a:fillRect/>
          </a:stretch>
        </p:blipFill>
        <p:spPr>
          <a:xfrm>
            <a:off x="2514599" y="1494480"/>
            <a:ext cx="4554800" cy="3413723"/>
          </a:xfrm>
          <a:prstGeom prst="rect">
            <a:avLst/>
          </a:prstGeom>
        </p:spPr>
      </p:pic>
    </p:spTree>
    <p:extLst>
      <p:ext uri="{BB962C8B-B14F-4D97-AF65-F5344CB8AC3E}">
        <p14:creationId xmlns:p14="http://schemas.microsoft.com/office/powerpoint/2010/main" val="922630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0799" y="394036"/>
            <a:ext cx="6553201" cy="850227"/>
          </a:xfrm>
        </p:spPr>
        <p:txBody>
          <a:bodyPr>
            <a:normAutofit/>
          </a:bodyPr>
          <a:lstStyle/>
          <a:p>
            <a:r>
              <a:rPr lang="en-US" sz="3400" dirty="0" smtClean="0"/>
              <a:t>Horizons Program</a:t>
            </a:r>
            <a:endParaRPr lang="en-US" sz="3400" dirty="0"/>
          </a:p>
        </p:txBody>
      </p:sp>
      <p:sp>
        <p:nvSpPr>
          <p:cNvPr id="5" name="Text Placeholder 4"/>
          <p:cNvSpPr>
            <a:spLocks noGrp="1"/>
          </p:cNvSpPr>
          <p:nvPr>
            <p:ph type="body" idx="1"/>
          </p:nvPr>
        </p:nvSpPr>
        <p:spPr>
          <a:xfrm>
            <a:off x="0" y="4005660"/>
            <a:ext cx="7772400" cy="1125140"/>
          </a:xfrm>
        </p:spPr>
        <p:txBody>
          <a:bodyPr/>
          <a:lstStyle/>
          <a:p>
            <a:r>
              <a:rPr lang="en-US" dirty="0" smtClean="0"/>
              <a:t>Jane Wolery</a:t>
            </a:r>
            <a:endParaRPr lang="en-US" dirty="0"/>
          </a:p>
        </p:txBody>
      </p:sp>
      <p:sp>
        <p:nvSpPr>
          <p:cNvPr id="6" name="TextBox 5"/>
          <p:cNvSpPr txBox="1"/>
          <p:nvPr/>
        </p:nvSpPr>
        <p:spPr>
          <a:xfrm rot="10800000" flipV="1">
            <a:off x="2590799" y="924733"/>
            <a:ext cx="5470525" cy="369332"/>
          </a:xfrm>
          <a:prstGeom prst="rect">
            <a:avLst/>
          </a:prstGeom>
          <a:noFill/>
        </p:spPr>
        <p:txBody>
          <a:bodyPr wrap="square" rtlCol="0">
            <a:spAutoFit/>
          </a:bodyPr>
          <a:lstStyle/>
          <a:p>
            <a:r>
              <a:rPr lang="en-US" dirty="0" smtClean="0">
                <a:solidFill>
                  <a:srgbClr val="FFCC00"/>
                </a:solidFill>
              </a:rPr>
              <a:t> Taking Dreams from Wishful Thinking to Reality </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525" y="2055974"/>
            <a:ext cx="4762500" cy="32861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800" y="733425"/>
            <a:ext cx="4495800" cy="33718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2247910"/>
            <a:ext cx="4876800" cy="36576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5553399"/>
            <a:ext cx="5889153" cy="3541397"/>
          </a:xfrm>
          <a:prstGeom prst="rect">
            <a:avLst/>
          </a:prstGeom>
        </p:spPr>
      </p:pic>
      <p:pic>
        <p:nvPicPr>
          <p:cNvPr id="13" name="Picture 12"/>
          <p:cNvPicPr>
            <a:picLocks noChangeAspect="1"/>
          </p:cNvPicPr>
          <p:nvPr/>
        </p:nvPicPr>
        <p:blipFill>
          <a:blip r:embed="rId8"/>
          <a:stretch>
            <a:fillRect/>
          </a:stretch>
        </p:blipFill>
        <p:spPr>
          <a:xfrm>
            <a:off x="-5545400" y="4361805"/>
            <a:ext cx="4554800" cy="3413723"/>
          </a:xfrm>
          <a:prstGeom prst="rect">
            <a:avLst/>
          </a:prstGeom>
        </p:spPr>
      </p:pic>
      <p:sp>
        <p:nvSpPr>
          <p:cNvPr id="2" name="TextBox 1"/>
          <p:cNvSpPr txBox="1"/>
          <p:nvPr/>
        </p:nvSpPr>
        <p:spPr>
          <a:xfrm>
            <a:off x="381000" y="1657350"/>
            <a:ext cx="8328025" cy="3077766"/>
          </a:xfrm>
          <a:prstGeom prst="rect">
            <a:avLst/>
          </a:prstGeom>
          <a:noFill/>
        </p:spPr>
        <p:txBody>
          <a:bodyPr wrap="square" rtlCol="0">
            <a:spAutoFit/>
          </a:bodyPr>
          <a:lstStyle/>
          <a:p>
            <a:pPr marL="285750" indent="-285750">
              <a:buFont typeface="Arial" panose="020B0604020202020204" pitchFamily="34" charset="0"/>
              <a:buChar char="•"/>
            </a:pPr>
            <a:r>
              <a:rPr lang="en-US" sz="4400" dirty="0" smtClean="0"/>
              <a:t>Leadership Plenty</a:t>
            </a:r>
          </a:p>
          <a:p>
            <a:pPr marL="285750" indent="-285750">
              <a:buFont typeface="Arial" panose="020B0604020202020204" pitchFamily="34" charset="0"/>
              <a:buChar char="•"/>
            </a:pPr>
            <a:r>
              <a:rPr lang="en-US" sz="4400" dirty="0" smtClean="0"/>
              <a:t>Study Circles</a:t>
            </a:r>
          </a:p>
          <a:p>
            <a:pPr marL="285750" indent="-285750">
              <a:buFont typeface="Arial" panose="020B0604020202020204" pitchFamily="34" charset="0"/>
              <a:buChar char="•"/>
            </a:pPr>
            <a:r>
              <a:rPr lang="en-US" sz="4400" dirty="0" smtClean="0"/>
              <a:t>Action Plans</a:t>
            </a:r>
          </a:p>
          <a:p>
            <a:pPr marL="285750" indent="-285750">
              <a:buFont typeface="Arial" panose="020B0604020202020204" pitchFamily="34" charset="0"/>
              <a:buChar char="•"/>
            </a:pPr>
            <a:r>
              <a:rPr lang="en-US" sz="4400" dirty="0" smtClean="0"/>
              <a:t>Outcomes</a:t>
            </a:r>
          </a:p>
          <a:p>
            <a:pPr marL="285750" indent="-285750">
              <a:buFont typeface="Arial" panose="020B0604020202020204" pitchFamily="34" charset="0"/>
              <a:buChar char="•"/>
            </a:pPr>
            <a:endParaRPr lang="en-US" dirty="0"/>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91800" y="-1047750"/>
            <a:ext cx="1047750" cy="1047750"/>
          </a:xfrm>
          <a:prstGeom prst="rect">
            <a:avLst/>
          </a:prstGeom>
        </p:spPr>
      </p:pic>
    </p:spTree>
    <p:extLst>
      <p:ext uri="{BB962C8B-B14F-4D97-AF65-F5344CB8AC3E}">
        <p14:creationId xmlns:p14="http://schemas.microsoft.com/office/powerpoint/2010/main" val="3574809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7000" y="-41118"/>
            <a:ext cx="6553201" cy="850227"/>
          </a:xfrm>
        </p:spPr>
        <p:txBody>
          <a:bodyPr>
            <a:normAutofit fontScale="90000"/>
          </a:bodyPr>
          <a:lstStyle/>
          <a:p>
            <a:r>
              <a:rPr lang="en-US" sz="3400" dirty="0" smtClean="0"/>
              <a:t/>
            </a:r>
            <a:br>
              <a:rPr lang="en-US" sz="3400" dirty="0" smtClean="0"/>
            </a:br>
            <a:r>
              <a:rPr lang="en-US" sz="3400" dirty="0" smtClean="0"/>
              <a:t>Appreciative Inquiry</a:t>
            </a:r>
            <a:br>
              <a:rPr lang="en-US" sz="3400" dirty="0" smtClean="0"/>
            </a:br>
            <a:endParaRPr lang="en-US" sz="3400" dirty="0"/>
          </a:p>
        </p:txBody>
      </p:sp>
      <p:sp>
        <p:nvSpPr>
          <p:cNvPr id="5" name="Text Placeholder 4"/>
          <p:cNvSpPr>
            <a:spLocks noGrp="1"/>
          </p:cNvSpPr>
          <p:nvPr>
            <p:ph type="body" idx="1"/>
          </p:nvPr>
        </p:nvSpPr>
        <p:spPr>
          <a:xfrm>
            <a:off x="0" y="4005660"/>
            <a:ext cx="7772400" cy="1125140"/>
          </a:xfrm>
        </p:spPr>
        <p:txBody>
          <a:bodyPr/>
          <a:lstStyle/>
          <a:p>
            <a:r>
              <a:rPr lang="en-US" dirty="0" smtClean="0"/>
              <a:t>Jane Wolery</a:t>
            </a:r>
            <a:endParaRPr lang="en-US" dirty="0"/>
          </a:p>
        </p:txBody>
      </p:sp>
      <p:sp>
        <p:nvSpPr>
          <p:cNvPr id="6" name="TextBox 5"/>
          <p:cNvSpPr txBox="1"/>
          <p:nvPr/>
        </p:nvSpPr>
        <p:spPr>
          <a:xfrm rot="10800000" flipV="1">
            <a:off x="2743200" y="976470"/>
            <a:ext cx="5470525" cy="369332"/>
          </a:xfrm>
          <a:prstGeom prst="rect">
            <a:avLst/>
          </a:prstGeom>
          <a:noFill/>
        </p:spPr>
        <p:txBody>
          <a:bodyPr wrap="square" rtlCol="0">
            <a:spAutoFit/>
          </a:bodyPr>
          <a:lstStyle/>
          <a:p>
            <a:r>
              <a:rPr lang="en-US" dirty="0" smtClean="0">
                <a:solidFill>
                  <a:srgbClr val="FFCC00"/>
                </a:solidFill>
              </a:rPr>
              <a:t> Illuminating the Light!</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0" y="733425"/>
            <a:ext cx="4495800" cy="33718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2247910"/>
            <a:ext cx="4876800" cy="36576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5553399"/>
            <a:ext cx="5889153" cy="3541397"/>
          </a:xfrm>
          <a:prstGeom prst="rect">
            <a:avLst/>
          </a:prstGeom>
        </p:spPr>
      </p:pic>
      <p:pic>
        <p:nvPicPr>
          <p:cNvPr id="13" name="Picture 12"/>
          <p:cNvPicPr>
            <a:picLocks noChangeAspect="1"/>
          </p:cNvPicPr>
          <p:nvPr/>
        </p:nvPicPr>
        <p:blipFill>
          <a:blip r:embed="rId7"/>
          <a:stretch>
            <a:fillRect/>
          </a:stretch>
        </p:blipFill>
        <p:spPr>
          <a:xfrm>
            <a:off x="-5545400" y="4361805"/>
            <a:ext cx="4554800" cy="3413723"/>
          </a:xfrm>
          <a:prstGeom prst="rect">
            <a:avLst/>
          </a:prstGeom>
        </p:spPr>
      </p:pic>
      <p:sp>
        <p:nvSpPr>
          <p:cNvPr id="2" name="TextBox 1"/>
          <p:cNvSpPr txBox="1"/>
          <p:nvPr/>
        </p:nvSpPr>
        <p:spPr>
          <a:xfrm>
            <a:off x="381000" y="1657350"/>
            <a:ext cx="8328025" cy="3077766"/>
          </a:xfrm>
          <a:prstGeom prst="rect">
            <a:avLst/>
          </a:prstGeom>
          <a:noFill/>
        </p:spPr>
        <p:txBody>
          <a:bodyPr wrap="square" rtlCol="0">
            <a:spAutoFit/>
          </a:bodyPr>
          <a:lstStyle/>
          <a:p>
            <a:pPr marL="285750" indent="-285750">
              <a:buFont typeface="Arial" panose="020B0604020202020204" pitchFamily="34" charset="0"/>
              <a:buChar char="•"/>
            </a:pPr>
            <a:r>
              <a:rPr lang="en-US" sz="4400" dirty="0" smtClean="0"/>
              <a:t>Discover</a:t>
            </a:r>
          </a:p>
          <a:p>
            <a:pPr marL="285750" indent="-285750">
              <a:buFont typeface="Arial" panose="020B0604020202020204" pitchFamily="34" charset="0"/>
              <a:buChar char="•"/>
            </a:pPr>
            <a:r>
              <a:rPr lang="en-US" sz="4400" dirty="0" smtClean="0"/>
              <a:t>Dream</a:t>
            </a:r>
          </a:p>
          <a:p>
            <a:pPr marL="285750" indent="-285750">
              <a:buFont typeface="Arial" panose="020B0604020202020204" pitchFamily="34" charset="0"/>
              <a:buChar char="•"/>
            </a:pPr>
            <a:r>
              <a:rPr lang="en-US" sz="4400" dirty="0" smtClean="0"/>
              <a:t>Design</a:t>
            </a:r>
          </a:p>
          <a:p>
            <a:pPr marL="285750" indent="-285750">
              <a:buFont typeface="Arial" panose="020B0604020202020204" pitchFamily="34" charset="0"/>
              <a:buChar char="•"/>
            </a:pPr>
            <a:r>
              <a:rPr lang="en-US" sz="4400" dirty="0" smtClean="0"/>
              <a:t>Deliver</a:t>
            </a:r>
          </a:p>
          <a:p>
            <a:pPr marL="285750" indent="-285750">
              <a:buFont typeface="Arial" panose="020B0604020202020204" pitchFamily="34" charset="0"/>
              <a:buChar char="•"/>
            </a:pPr>
            <a:endParaRPr lang="en-US"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1800" y="-1047750"/>
            <a:ext cx="1047750" cy="104775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2847" y="1630781"/>
            <a:ext cx="3381374" cy="3374612"/>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2490" y="1186185"/>
            <a:ext cx="2213610" cy="3162300"/>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85237" y="25210"/>
            <a:ext cx="4124714" cy="3609125"/>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62400" y="1493456"/>
            <a:ext cx="3466723" cy="3459790"/>
          </a:xfrm>
          <a:prstGeom prst="rect">
            <a:avLst/>
          </a:prstGeom>
        </p:spPr>
      </p:pic>
    </p:spTree>
    <p:extLst>
      <p:ext uri="{BB962C8B-B14F-4D97-AF65-F5344CB8AC3E}">
        <p14:creationId xmlns:p14="http://schemas.microsoft.com/office/powerpoint/2010/main" val="3534542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figure_top_bod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6994" y="1693977"/>
            <a:ext cx="2086109" cy="2988267"/>
          </a:xfrm>
          <a:prstGeom prst="rect">
            <a:avLst/>
          </a:prstGeom>
        </p:spPr>
      </p:pic>
      <p:pic>
        <p:nvPicPr>
          <p:cNvPr id="18" name="han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97109" flipH="1">
            <a:off x="6375822" y="3541367"/>
            <a:ext cx="801847" cy="1020533"/>
          </a:xfrm>
          <a:prstGeom prst="rect">
            <a:avLst/>
          </a:prstGeom>
        </p:spPr>
      </p:pic>
      <p:sp>
        <p:nvSpPr>
          <p:cNvPr id="4" name="Title 3"/>
          <p:cNvSpPr>
            <a:spLocks noGrp="1"/>
          </p:cNvSpPr>
          <p:nvPr>
            <p:ph type="title"/>
          </p:nvPr>
        </p:nvSpPr>
        <p:spPr>
          <a:xfrm>
            <a:off x="2590799" y="394036"/>
            <a:ext cx="6553201" cy="850227"/>
          </a:xfrm>
        </p:spPr>
        <p:txBody>
          <a:bodyPr>
            <a:normAutofit/>
          </a:bodyPr>
          <a:lstStyle/>
          <a:p>
            <a:r>
              <a:rPr lang="en-US" sz="3400" dirty="0" smtClean="0"/>
              <a:t>Horizons Program</a:t>
            </a:r>
            <a:endParaRPr lang="en-US" sz="3400" dirty="0"/>
          </a:p>
        </p:txBody>
      </p:sp>
      <p:sp>
        <p:nvSpPr>
          <p:cNvPr id="5" name="Text Placeholder 4"/>
          <p:cNvSpPr>
            <a:spLocks noGrp="1"/>
          </p:cNvSpPr>
          <p:nvPr>
            <p:ph type="body" idx="1"/>
          </p:nvPr>
        </p:nvSpPr>
        <p:spPr>
          <a:xfrm>
            <a:off x="0" y="4005660"/>
            <a:ext cx="7772400" cy="1125140"/>
          </a:xfrm>
        </p:spPr>
        <p:txBody>
          <a:bodyPr/>
          <a:lstStyle/>
          <a:p>
            <a:r>
              <a:rPr lang="en-US" dirty="0" smtClean="0"/>
              <a:t>Jane Wolery</a:t>
            </a:r>
            <a:endParaRPr lang="en-US" dirty="0"/>
          </a:p>
        </p:txBody>
      </p:sp>
      <p:sp>
        <p:nvSpPr>
          <p:cNvPr id="6" name="TextBox 5"/>
          <p:cNvSpPr txBox="1"/>
          <p:nvPr/>
        </p:nvSpPr>
        <p:spPr>
          <a:xfrm rot="10800000" flipV="1">
            <a:off x="2590799" y="924733"/>
            <a:ext cx="5470525" cy="369332"/>
          </a:xfrm>
          <a:prstGeom prst="rect">
            <a:avLst/>
          </a:prstGeom>
          <a:noFill/>
        </p:spPr>
        <p:txBody>
          <a:bodyPr wrap="square" rtlCol="0">
            <a:spAutoFit/>
          </a:bodyPr>
          <a:lstStyle/>
          <a:p>
            <a:r>
              <a:rPr lang="en-US" dirty="0" smtClean="0">
                <a:solidFill>
                  <a:srgbClr val="FFCC00"/>
                </a:solidFill>
              </a:rPr>
              <a:t> Taking Dreams from Wishful Thinking to Reality </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9400" y="5905510"/>
            <a:ext cx="4762500" cy="32861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9800" y="733425"/>
            <a:ext cx="4495800" cy="337185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3600" y="2247910"/>
            <a:ext cx="4876800" cy="36576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8532" y="7609755"/>
            <a:ext cx="5889153" cy="3541397"/>
          </a:xfrm>
          <a:prstGeom prst="rect">
            <a:avLst/>
          </a:prstGeom>
        </p:spPr>
      </p:pic>
      <p:pic>
        <p:nvPicPr>
          <p:cNvPr id="13" name="Picture 12"/>
          <p:cNvPicPr>
            <a:picLocks noChangeAspect="1"/>
          </p:cNvPicPr>
          <p:nvPr/>
        </p:nvPicPr>
        <p:blipFill>
          <a:blip r:embed="rId10"/>
          <a:stretch>
            <a:fillRect/>
          </a:stretch>
        </p:blipFill>
        <p:spPr>
          <a:xfrm>
            <a:off x="-5545400" y="4361805"/>
            <a:ext cx="4554800" cy="3413723"/>
          </a:xfrm>
          <a:prstGeom prst="rect">
            <a:avLst/>
          </a:prstGeom>
        </p:spPr>
      </p:pic>
      <p:sp>
        <p:nvSpPr>
          <p:cNvPr id="2" name="TextBox 1"/>
          <p:cNvSpPr txBox="1"/>
          <p:nvPr/>
        </p:nvSpPr>
        <p:spPr>
          <a:xfrm>
            <a:off x="88900" y="1472769"/>
            <a:ext cx="8610599" cy="3262432"/>
          </a:xfrm>
          <a:prstGeom prst="rect">
            <a:avLst/>
          </a:prstGeom>
          <a:noFill/>
        </p:spPr>
        <p:txBody>
          <a:bodyPr wrap="square" rtlCol="0">
            <a:spAutoFit/>
          </a:bodyPr>
          <a:lstStyle/>
          <a:p>
            <a:pPr marL="285750" indent="-285750">
              <a:buFont typeface="Arial" panose="020B0604020202020204" pitchFamily="34" charset="0"/>
              <a:buChar char="•"/>
            </a:pPr>
            <a:r>
              <a:rPr lang="en-US" sz="4400" dirty="0" smtClean="0"/>
              <a:t>Choteau Community</a:t>
            </a:r>
          </a:p>
          <a:p>
            <a:pPr marL="742950" lvl="1" indent="-285750">
              <a:buFont typeface="Arial" panose="020B0604020202020204" pitchFamily="34" charset="0"/>
              <a:buChar char="•"/>
            </a:pPr>
            <a:r>
              <a:rPr lang="en-US" sz="3600" dirty="0" smtClean="0"/>
              <a:t>Opportunities for All Scholarship</a:t>
            </a:r>
          </a:p>
          <a:p>
            <a:pPr marL="742950" lvl="1" indent="-285750">
              <a:buFont typeface="Arial" panose="020B0604020202020204" pitchFamily="34" charset="0"/>
              <a:buChar char="•"/>
            </a:pPr>
            <a:r>
              <a:rPr lang="en-US" sz="3600" dirty="0" smtClean="0"/>
              <a:t>Neighbors Helping Neighbors</a:t>
            </a:r>
          </a:p>
          <a:p>
            <a:pPr marL="742950" lvl="1" indent="-285750">
              <a:buFont typeface="Arial" panose="020B0604020202020204" pitchFamily="34" charset="0"/>
              <a:buChar char="•"/>
            </a:pPr>
            <a:r>
              <a:rPr lang="en-US" sz="3600" dirty="0" smtClean="0"/>
              <a:t>Community Garden</a:t>
            </a:r>
          </a:p>
          <a:p>
            <a:pPr marL="742950" lvl="1" indent="-285750">
              <a:buFont typeface="Arial" panose="020B0604020202020204" pitchFamily="34" charset="0"/>
              <a:buChar char="•"/>
            </a:pPr>
            <a:r>
              <a:rPr lang="en-US" sz="3600" dirty="0" smtClean="0"/>
              <a:t>Community Service School</a:t>
            </a:r>
          </a:p>
          <a:p>
            <a:pPr marL="285750" indent="-285750">
              <a:buFont typeface="Arial" panose="020B0604020202020204" pitchFamily="34" charset="0"/>
              <a:buChar char="•"/>
            </a:pPr>
            <a:endParaRPr lang="en-US" dirty="0"/>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91800" y="-1047750"/>
            <a:ext cx="1047750" cy="1047750"/>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9600" y="-1731322"/>
            <a:ext cx="7315215" cy="1368555"/>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9670">
            <a:off x="9323929" y="1431887"/>
            <a:ext cx="2762250" cy="2152727"/>
          </a:xfrm>
          <a:prstGeom prst="rect">
            <a:avLst/>
          </a:prstGeom>
        </p:spPr>
      </p:pic>
      <p:grpSp>
        <p:nvGrpSpPr>
          <p:cNvPr id="39" name="Group 38"/>
          <p:cNvGrpSpPr/>
          <p:nvPr/>
        </p:nvGrpSpPr>
        <p:grpSpPr>
          <a:xfrm>
            <a:off x="6938867" y="2592954"/>
            <a:ext cx="1842377" cy="2105070"/>
            <a:chOff x="4318711" y="1791193"/>
            <a:chExt cx="3161248" cy="3471145"/>
          </a:xfrm>
        </p:grpSpPr>
        <p:sp>
          <p:nvSpPr>
            <p:cNvPr id="29" name="Freeform 5"/>
            <p:cNvSpPr>
              <a:spLocks/>
            </p:cNvSpPr>
            <p:nvPr/>
          </p:nvSpPr>
          <p:spPr bwMode="auto">
            <a:xfrm>
              <a:off x="5897849" y="1791193"/>
              <a:ext cx="203138" cy="450760"/>
            </a:xfrm>
            <a:custGeom>
              <a:avLst/>
              <a:gdLst>
                <a:gd name="T0" fmla="*/ 10 w 75"/>
                <a:gd name="T1" fmla="*/ 38 h 166"/>
                <a:gd name="T2" fmla="*/ 51 w 75"/>
                <a:gd name="T3" fmla="*/ 26 h 166"/>
                <a:gd name="T4" fmla="*/ 52 w 75"/>
                <a:gd name="T5" fmla="*/ 143 h 166"/>
                <a:gd name="T6" fmla="*/ 15 w 75"/>
                <a:gd name="T7" fmla="*/ 122 h 166"/>
                <a:gd name="T8" fmla="*/ 10 w 75"/>
                <a:gd name="T9" fmla="*/ 38 h 166"/>
              </a:gdLst>
              <a:ahLst/>
              <a:cxnLst>
                <a:cxn ang="0">
                  <a:pos x="T0" y="T1"/>
                </a:cxn>
                <a:cxn ang="0">
                  <a:pos x="T2" y="T3"/>
                </a:cxn>
                <a:cxn ang="0">
                  <a:pos x="T4" y="T5"/>
                </a:cxn>
                <a:cxn ang="0">
                  <a:pos x="T6" y="T7"/>
                </a:cxn>
                <a:cxn ang="0">
                  <a:pos x="T8" y="T9"/>
                </a:cxn>
              </a:cxnLst>
              <a:rect l="0" t="0" r="r" b="b"/>
              <a:pathLst>
                <a:path w="75" h="166">
                  <a:moveTo>
                    <a:pt x="10" y="38"/>
                  </a:moveTo>
                  <a:cubicBezTo>
                    <a:pt x="6" y="11"/>
                    <a:pt x="46" y="0"/>
                    <a:pt x="51" y="26"/>
                  </a:cubicBezTo>
                  <a:cubicBezTo>
                    <a:pt x="58" y="65"/>
                    <a:pt x="75" y="107"/>
                    <a:pt x="52" y="143"/>
                  </a:cubicBezTo>
                  <a:cubicBezTo>
                    <a:pt x="37" y="166"/>
                    <a:pt x="0" y="145"/>
                    <a:pt x="15" y="122"/>
                  </a:cubicBezTo>
                  <a:cubicBezTo>
                    <a:pt x="31" y="97"/>
                    <a:pt x="15" y="64"/>
                    <a:pt x="10" y="38"/>
                  </a:cubicBezTo>
                  <a:close/>
                </a:path>
              </a:pathLst>
            </a:custGeom>
            <a:solidFill>
              <a:srgbClr val="FFA602"/>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30" name="Freeform 6"/>
            <p:cNvSpPr>
              <a:spLocks/>
            </p:cNvSpPr>
            <p:nvPr/>
          </p:nvSpPr>
          <p:spPr bwMode="auto">
            <a:xfrm>
              <a:off x="6698544" y="2144090"/>
              <a:ext cx="406277" cy="358828"/>
            </a:xfrm>
            <a:custGeom>
              <a:avLst/>
              <a:gdLst>
                <a:gd name="T0" fmla="*/ 104 w 150"/>
                <a:gd name="T1" fmla="*/ 27 h 132"/>
                <a:gd name="T2" fmla="*/ 27 w 150"/>
                <a:gd name="T3" fmla="*/ 86 h 132"/>
                <a:gd name="T4" fmla="*/ 27 w 150"/>
                <a:gd name="T5" fmla="*/ 129 h 132"/>
                <a:gd name="T6" fmla="*/ 145 w 150"/>
                <a:gd name="T7" fmla="*/ 38 h 132"/>
                <a:gd name="T8" fmla="*/ 104 w 150"/>
                <a:gd name="T9" fmla="*/ 27 h 132"/>
              </a:gdLst>
              <a:ahLst/>
              <a:cxnLst>
                <a:cxn ang="0">
                  <a:pos x="T0" y="T1"/>
                </a:cxn>
                <a:cxn ang="0">
                  <a:pos x="T2" y="T3"/>
                </a:cxn>
                <a:cxn ang="0">
                  <a:pos x="T4" y="T5"/>
                </a:cxn>
                <a:cxn ang="0">
                  <a:pos x="T6" y="T7"/>
                </a:cxn>
                <a:cxn ang="0">
                  <a:pos x="T8" y="T9"/>
                </a:cxn>
              </a:cxnLst>
              <a:rect l="0" t="0" r="r" b="b"/>
              <a:pathLst>
                <a:path w="150" h="132">
                  <a:moveTo>
                    <a:pt x="104" y="27"/>
                  </a:moveTo>
                  <a:cubicBezTo>
                    <a:pt x="97" y="65"/>
                    <a:pt x="62" y="82"/>
                    <a:pt x="27" y="86"/>
                  </a:cubicBezTo>
                  <a:cubicBezTo>
                    <a:pt x="0" y="90"/>
                    <a:pt x="0" y="132"/>
                    <a:pt x="27" y="129"/>
                  </a:cubicBezTo>
                  <a:cubicBezTo>
                    <a:pt x="80" y="122"/>
                    <a:pt x="134" y="96"/>
                    <a:pt x="145" y="38"/>
                  </a:cubicBezTo>
                  <a:cubicBezTo>
                    <a:pt x="150" y="11"/>
                    <a:pt x="109" y="0"/>
                    <a:pt x="104" y="27"/>
                  </a:cubicBezTo>
                  <a:close/>
                </a:path>
              </a:pathLst>
            </a:custGeom>
            <a:solidFill>
              <a:srgbClr val="FFA602"/>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31" name="Freeform 7"/>
            <p:cNvSpPr>
              <a:spLocks/>
            </p:cNvSpPr>
            <p:nvPr/>
          </p:nvSpPr>
          <p:spPr bwMode="auto">
            <a:xfrm>
              <a:off x="7026234" y="3010026"/>
              <a:ext cx="453725" cy="228345"/>
            </a:xfrm>
            <a:custGeom>
              <a:avLst/>
              <a:gdLst>
                <a:gd name="T0" fmla="*/ 123 w 167"/>
                <a:gd name="T1" fmla="*/ 16 h 84"/>
                <a:gd name="T2" fmla="*/ 37 w 167"/>
                <a:gd name="T3" fmla="*/ 29 h 84"/>
                <a:gd name="T4" fmla="*/ 25 w 167"/>
                <a:gd name="T5" fmla="*/ 70 h 84"/>
                <a:gd name="T6" fmla="*/ 144 w 167"/>
                <a:gd name="T7" fmla="*/ 53 h 84"/>
                <a:gd name="T8" fmla="*/ 123 w 167"/>
                <a:gd name="T9" fmla="*/ 16 h 84"/>
              </a:gdLst>
              <a:ahLst/>
              <a:cxnLst>
                <a:cxn ang="0">
                  <a:pos x="T0" y="T1"/>
                </a:cxn>
                <a:cxn ang="0">
                  <a:pos x="T2" y="T3"/>
                </a:cxn>
                <a:cxn ang="0">
                  <a:pos x="T4" y="T5"/>
                </a:cxn>
                <a:cxn ang="0">
                  <a:pos x="T6" y="T7"/>
                </a:cxn>
                <a:cxn ang="0">
                  <a:pos x="T8" y="T9"/>
                </a:cxn>
              </a:cxnLst>
              <a:rect l="0" t="0" r="r" b="b"/>
              <a:pathLst>
                <a:path w="167" h="84">
                  <a:moveTo>
                    <a:pt x="123" y="16"/>
                  </a:moveTo>
                  <a:cubicBezTo>
                    <a:pt x="98" y="33"/>
                    <a:pt x="66" y="40"/>
                    <a:pt x="37" y="29"/>
                  </a:cubicBezTo>
                  <a:cubicBezTo>
                    <a:pt x="11" y="19"/>
                    <a:pt x="0" y="60"/>
                    <a:pt x="25" y="70"/>
                  </a:cubicBezTo>
                  <a:cubicBezTo>
                    <a:pt x="64" y="84"/>
                    <a:pt x="111" y="75"/>
                    <a:pt x="144" y="53"/>
                  </a:cubicBezTo>
                  <a:cubicBezTo>
                    <a:pt x="167" y="37"/>
                    <a:pt x="146" y="0"/>
                    <a:pt x="123" y="16"/>
                  </a:cubicBezTo>
                  <a:close/>
                </a:path>
              </a:pathLst>
            </a:custGeom>
            <a:solidFill>
              <a:srgbClr val="FFA602"/>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32" name="Freeform 8"/>
            <p:cNvSpPr>
              <a:spLocks/>
            </p:cNvSpPr>
            <p:nvPr/>
          </p:nvSpPr>
          <p:spPr bwMode="auto">
            <a:xfrm>
              <a:off x="6852751" y="3657990"/>
              <a:ext cx="473001" cy="397380"/>
            </a:xfrm>
            <a:custGeom>
              <a:avLst/>
              <a:gdLst>
                <a:gd name="T0" fmla="*/ 153 w 174"/>
                <a:gd name="T1" fmla="*/ 99 h 146"/>
                <a:gd name="T2" fmla="*/ 47 w 174"/>
                <a:gd name="T3" fmla="*/ 21 h 146"/>
                <a:gd name="T4" fmla="*/ 17 w 174"/>
                <a:gd name="T5" fmla="*/ 51 h 146"/>
                <a:gd name="T6" fmla="*/ 123 w 174"/>
                <a:gd name="T7" fmla="*/ 129 h 146"/>
                <a:gd name="T8" fmla="*/ 153 w 174"/>
                <a:gd name="T9" fmla="*/ 99 h 146"/>
              </a:gdLst>
              <a:ahLst/>
              <a:cxnLst>
                <a:cxn ang="0">
                  <a:pos x="T0" y="T1"/>
                </a:cxn>
                <a:cxn ang="0">
                  <a:pos x="T2" y="T3"/>
                </a:cxn>
                <a:cxn ang="0">
                  <a:pos x="T4" y="T5"/>
                </a:cxn>
                <a:cxn ang="0">
                  <a:pos x="T6" y="T7"/>
                </a:cxn>
                <a:cxn ang="0">
                  <a:pos x="T8" y="T9"/>
                </a:cxn>
              </a:cxnLst>
              <a:rect l="0" t="0" r="r" b="b"/>
              <a:pathLst>
                <a:path w="174" h="146">
                  <a:moveTo>
                    <a:pt x="153" y="99"/>
                  </a:moveTo>
                  <a:cubicBezTo>
                    <a:pt x="119" y="71"/>
                    <a:pt x="75" y="55"/>
                    <a:pt x="47" y="21"/>
                  </a:cubicBezTo>
                  <a:cubicBezTo>
                    <a:pt x="30" y="0"/>
                    <a:pt x="0" y="30"/>
                    <a:pt x="17" y="51"/>
                  </a:cubicBezTo>
                  <a:cubicBezTo>
                    <a:pt x="46" y="86"/>
                    <a:pt x="89" y="101"/>
                    <a:pt x="123" y="129"/>
                  </a:cubicBezTo>
                  <a:cubicBezTo>
                    <a:pt x="144" y="146"/>
                    <a:pt x="174" y="116"/>
                    <a:pt x="153" y="99"/>
                  </a:cubicBezTo>
                  <a:close/>
                </a:path>
              </a:pathLst>
            </a:custGeom>
            <a:solidFill>
              <a:srgbClr val="FFA602"/>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33" name="Freeform 9"/>
            <p:cNvSpPr>
              <a:spLocks/>
            </p:cNvSpPr>
            <p:nvPr/>
          </p:nvSpPr>
          <p:spPr bwMode="auto">
            <a:xfrm>
              <a:off x="4853985" y="2095159"/>
              <a:ext cx="338070" cy="303966"/>
            </a:xfrm>
            <a:custGeom>
              <a:avLst/>
              <a:gdLst>
                <a:gd name="T0" fmla="*/ 14 w 125"/>
                <a:gd name="T1" fmla="*/ 44 h 112"/>
                <a:gd name="T2" fmla="*/ 75 w 125"/>
                <a:gd name="T3" fmla="*/ 93 h 112"/>
                <a:gd name="T4" fmla="*/ 105 w 125"/>
                <a:gd name="T5" fmla="*/ 63 h 112"/>
                <a:gd name="T6" fmla="*/ 36 w 125"/>
                <a:gd name="T7" fmla="*/ 7 h 112"/>
                <a:gd name="T8" fmla="*/ 6 w 125"/>
                <a:gd name="T9" fmla="*/ 15 h 112"/>
                <a:gd name="T10" fmla="*/ 14 w 125"/>
                <a:gd name="T11" fmla="*/ 44 h 112"/>
              </a:gdLst>
              <a:ahLst/>
              <a:cxnLst>
                <a:cxn ang="0">
                  <a:pos x="T0" y="T1"/>
                </a:cxn>
                <a:cxn ang="0">
                  <a:pos x="T2" y="T3"/>
                </a:cxn>
                <a:cxn ang="0">
                  <a:pos x="T4" y="T5"/>
                </a:cxn>
                <a:cxn ang="0">
                  <a:pos x="T6" y="T7"/>
                </a:cxn>
                <a:cxn ang="0">
                  <a:pos x="T8" y="T9"/>
                </a:cxn>
                <a:cxn ang="0">
                  <a:pos x="T10" y="T11"/>
                </a:cxn>
              </a:cxnLst>
              <a:rect l="0" t="0" r="r" b="b"/>
              <a:pathLst>
                <a:path w="125" h="112">
                  <a:moveTo>
                    <a:pt x="14" y="44"/>
                  </a:moveTo>
                  <a:cubicBezTo>
                    <a:pt x="35" y="60"/>
                    <a:pt x="56" y="75"/>
                    <a:pt x="75" y="93"/>
                  </a:cubicBezTo>
                  <a:cubicBezTo>
                    <a:pt x="94" y="112"/>
                    <a:pt x="125" y="82"/>
                    <a:pt x="105" y="63"/>
                  </a:cubicBezTo>
                  <a:cubicBezTo>
                    <a:pt x="84" y="42"/>
                    <a:pt x="59" y="25"/>
                    <a:pt x="36" y="7"/>
                  </a:cubicBezTo>
                  <a:cubicBezTo>
                    <a:pt x="26" y="0"/>
                    <a:pt x="12" y="6"/>
                    <a:pt x="6" y="15"/>
                  </a:cubicBezTo>
                  <a:cubicBezTo>
                    <a:pt x="0" y="26"/>
                    <a:pt x="5" y="37"/>
                    <a:pt x="14" y="44"/>
                  </a:cubicBezTo>
                  <a:close/>
                </a:path>
              </a:pathLst>
            </a:custGeom>
            <a:solidFill>
              <a:srgbClr val="FFA602"/>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34" name="Freeform 10"/>
            <p:cNvSpPr>
              <a:spLocks/>
            </p:cNvSpPr>
            <p:nvPr/>
          </p:nvSpPr>
          <p:spPr bwMode="auto">
            <a:xfrm>
              <a:off x="4318711" y="3026336"/>
              <a:ext cx="456691" cy="157173"/>
            </a:xfrm>
            <a:custGeom>
              <a:avLst/>
              <a:gdLst>
                <a:gd name="T0" fmla="*/ 140 w 168"/>
                <a:gd name="T1" fmla="*/ 15 h 58"/>
                <a:gd name="T2" fmla="*/ 27 w 168"/>
                <a:gd name="T3" fmla="*/ 2 h 58"/>
                <a:gd name="T4" fmla="*/ 27 w 168"/>
                <a:gd name="T5" fmla="*/ 45 h 58"/>
                <a:gd name="T6" fmla="*/ 140 w 168"/>
                <a:gd name="T7" fmla="*/ 57 h 58"/>
                <a:gd name="T8" fmla="*/ 140 w 168"/>
                <a:gd name="T9" fmla="*/ 15 h 58"/>
              </a:gdLst>
              <a:ahLst/>
              <a:cxnLst>
                <a:cxn ang="0">
                  <a:pos x="T0" y="T1"/>
                </a:cxn>
                <a:cxn ang="0">
                  <a:pos x="T2" y="T3"/>
                </a:cxn>
                <a:cxn ang="0">
                  <a:pos x="T4" y="T5"/>
                </a:cxn>
                <a:cxn ang="0">
                  <a:pos x="T6" y="T7"/>
                </a:cxn>
                <a:cxn ang="0">
                  <a:pos x="T8" y="T9"/>
                </a:cxn>
              </a:cxnLst>
              <a:rect l="0" t="0" r="r" b="b"/>
              <a:pathLst>
                <a:path w="168" h="58">
                  <a:moveTo>
                    <a:pt x="140" y="15"/>
                  </a:moveTo>
                  <a:cubicBezTo>
                    <a:pt x="102" y="14"/>
                    <a:pt x="65" y="5"/>
                    <a:pt x="27" y="2"/>
                  </a:cubicBezTo>
                  <a:cubicBezTo>
                    <a:pt x="0" y="0"/>
                    <a:pt x="0" y="42"/>
                    <a:pt x="27" y="45"/>
                  </a:cubicBezTo>
                  <a:cubicBezTo>
                    <a:pt x="65" y="48"/>
                    <a:pt x="102" y="56"/>
                    <a:pt x="140" y="57"/>
                  </a:cubicBezTo>
                  <a:cubicBezTo>
                    <a:pt x="168" y="58"/>
                    <a:pt x="167" y="15"/>
                    <a:pt x="140" y="15"/>
                  </a:cubicBezTo>
                  <a:close/>
                </a:path>
              </a:pathLst>
            </a:custGeom>
            <a:solidFill>
              <a:srgbClr val="FFA602"/>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35" name="Freeform 11"/>
            <p:cNvSpPr>
              <a:spLocks/>
            </p:cNvSpPr>
            <p:nvPr/>
          </p:nvSpPr>
          <p:spPr bwMode="auto">
            <a:xfrm>
              <a:off x="4824333" y="3886338"/>
              <a:ext cx="317311" cy="578277"/>
            </a:xfrm>
            <a:custGeom>
              <a:avLst/>
              <a:gdLst>
                <a:gd name="T0" fmla="*/ 66 w 117"/>
                <a:gd name="T1" fmla="*/ 25 h 213"/>
                <a:gd name="T2" fmla="*/ 63 w 117"/>
                <a:gd name="T3" fmla="*/ 197 h 213"/>
                <a:gd name="T4" fmla="*/ 84 w 117"/>
                <a:gd name="T5" fmla="*/ 160 h 213"/>
                <a:gd name="T6" fmla="*/ 107 w 117"/>
                <a:gd name="T7" fmla="*/ 36 h 213"/>
                <a:gd name="T8" fmla="*/ 66 w 117"/>
                <a:gd name="T9" fmla="*/ 25 h 213"/>
              </a:gdLst>
              <a:ahLst/>
              <a:cxnLst>
                <a:cxn ang="0">
                  <a:pos x="T0" y="T1"/>
                </a:cxn>
                <a:cxn ang="0">
                  <a:pos x="T2" y="T3"/>
                </a:cxn>
                <a:cxn ang="0">
                  <a:pos x="T4" y="T5"/>
                </a:cxn>
                <a:cxn ang="0">
                  <a:pos x="T6" y="T7"/>
                </a:cxn>
                <a:cxn ang="0">
                  <a:pos x="T8" y="T9"/>
                </a:cxn>
              </a:cxnLst>
              <a:rect l="0" t="0" r="r" b="b"/>
              <a:pathLst>
                <a:path w="117" h="213">
                  <a:moveTo>
                    <a:pt x="66" y="25"/>
                  </a:moveTo>
                  <a:cubicBezTo>
                    <a:pt x="44" y="80"/>
                    <a:pt x="0" y="152"/>
                    <a:pt x="63" y="197"/>
                  </a:cubicBezTo>
                  <a:cubicBezTo>
                    <a:pt x="85" y="213"/>
                    <a:pt x="106" y="176"/>
                    <a:pt x="84" y="160"/>
                  </a:cubicBezTo>
                  <a:cubicBezTo>
                    <a:pt x="49" y="135"/>
                    <a:pt x="96" y="65"/>
                    <a:pt x="107" y="36"/>
                  </a:cubicBezTo>
                  <a:cubicBezTo>
                    <a:pt x="117" y="11"/>
                    <a:pt x="75" y="0"/>
                    <a:pt x="66" y="25"/>
                  </a:cubicBezTo>
                  <a:close/>
                </a:path>
              </a:pathLst>
            </a:custGeom>
            <a:solidFill>
              <a:srgbClr val="FFA602"/>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36" name="Freeform 12"/>
            <p:cNvSpPr>
              <a:spLocks noEditPoints="1"/>
            </p:cNvSpPr>
            <p:nvPr/>
          </p:nvSpPr>
          <p:spPr bwMode="auto">
            <a:xfrm>
              <a:off x="5364058" y="2967023"/>
              <a:ext cx="1193623" cy="1410106"/>
            </a:xfrm>
            <a:custGeom>
              <a:avLst/>
              <a:gdLst>
                <a:gd name="T0" fmla="*/ 360 w 440"/>
                <a:gd name="T1" fmla="*/ 29 h 520"/>
                <a:gd name="T2" fmla="*/ 274 w 440"/>
                <a:gd name="T3" fmla="*/ 202 h 520"/>
                <a:gd name="T4" fmla="*/ 219 w 440"/>
                <a:gd name="T5" fmla="*/ 6 h 520"/>
                <a:gd name="T6" fmla="*/ 205 w 440"/>
                <a:gd name="T7" fmla="*/ 247 h 520"/>
                <a:gd name="T8" fmla="*/ 186 w 440"/>
                <a:gd name="T9" fmla="*/ 227 h 520"/>
                <a:gd name="T10" fmla="*/ 73 w 440"/>
                <a:gd name="T11" fmla="*/ 77 h 520"/>
                <a:gd name="T12" fmla="*/ 46 w 440"/>
                <a:gd name="T13" fmla="*/ 236 h 520"/>
                <a:gd name="T14" fmla="*/ 162 w 440"/>
                <a:gd name="T15" fmla="*/ 463 h 520"/>
                <a:gd name="T16" fmla="*/ 204 w 440"/>
                <a:gd name="T17" fmla="*/ 309 h 520"/>
                <a:gd name="T18" fmla="*/ 230 w 440"/>
                <a:gd name="T19" fmla="*/ 281 h 520"/>
                <a:gd name="T20" fmla="*/ 268 w 440"/>
                <a:gd name="T21" fmla="*/ 312 h 520"/>
                <a:gd name="T22" fmla="*/ 363 w 440"/>
                <a:gd name="T23" fmla="*/ 518 h 520"/>
                <a:gd name="T24" fmla="*/ 346 w 440"/>
                <a:gd name="T25" fmla="*/ 465 h 520"/>
                <a:gd name="T26" fmla="*/ 312 w 440"/>
                <a:gd name="T27" fmla="*/ 336 h 520"/>
                <a:gd name="T28" fmla="*/ 311 w 440"/>
                <a:gd name="T29" fmla="*/ 322 h 520"/>
                <a:gd name="T30" fmla="*/ 431 w 440"/>
                <a:gd name="T31" fmla="*/ 150 h 520"/>
                <a:gd name="T32" fmla="*/ 54 w 440"/>
                <a:gd name="T33" fmla="*/ 116 h 520"/>
                <a:gd name="T34" fmla="*/ 54 w 440"/>
                <a:gd name="T35" fmla="*/ 116 h 520"/>
                <a:gd name="T36" fmla="*/ 57 w 440"/>
                <a:gd name="T37" fmla="*/ 116 h 520"/>
                <a:gd name="T38" fmla="*/ 57 w 440"/>
                <a:gd name="T39" fmla="*/ 116 h 520"/>
                <a:gd name="T40" fmla="*/ 132 w 440"/>
                <a:gd name="T41" fmla="*/ 187 h 520"/>
                <a:gd name="T42" fmla="*/ 98 w 440"/>
                <a:gd name="T43" fmla="*/ 233 h 520"/>
                <a:gd name="T44" fmla="*/ 270 w 440"/>
                <a:gd name="T45" fmla="*/ 219 h 520"/>
                <a:gd name="T46" fmla="*/ 258 w 440"/>
                <a:gd name="T47" fmla="*/ 250 h 520"/>
                <a:gd name="T48" fmla="*/ 270 w 440"/>
                <a:gd name="T49" fmla="*/ 219 h 520"/>
                <a:gd name="T50" fmla="*/ 233 w 440"/>
                <a:gd name="T51" fmla="*/ 117 h 520"/>
                <a:gd name="T52" fmla="*/ 214 w 440"/>
                <a:gd name="T53" fmla="*/ 58 h 520"/>
                <a:gd name="T54" fmla="*/ 355 w 440"/>
                <a:gd name="T55" fmla="*/ 248 h 520"/>
                <a:gd name="T56" fmla="*/ 319 w 440"/>
                <a:gd name="T57" fmla="*/ 196 h 520"/>
                <a:gd name="T58" fmla="*/ 375 w 440"/>
                <a:gd name="T59" fmla="*/ 71 h 520"/>
                <a:gd name="T60" fmla="*/ 390 w 440"/>
                <a:gd name="T61" fmla="*/ 64 h 520"/>
                <a:gd name="T62" fmla="*/ 392 w 440"/>
                <a:gd name="T63" fmla="*/ 94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0" h="520">
                  <a:moveTo>
                    <a:pt x="428" y="49"/>
                  </a:moveTo>
                  <a:cubicBezTo>
                    <a:pt x="417" y="21"/>
                    <a:pt x="385" y="13"/>
                    <a:pt x="360" y="29"/>
                  </a:cubicBezTo>
                  <a:cubicBezTo>
                    <a:pt x="334" y="45"/>
                    <a:pt x="319" y="77"/>
                    <a:pt x="307" y="104"/>
                  </a:cubicBezTo>
                  <a:cubicBezTo>
                    <a:pt x="293" y="135"/>
                    <a:pt x="282" y="168"/>
                    <a:pt x="274" y="202"/>
                  </a:cubicBezTo>
                  <a:cubicBezTo>
                    <a:pt x="276" y="187"/>
                    <a:pt x="277" y="173"/>
                    <a:pt x="278" y="159"/>
                  </a:cubicBezTo>
                  <a:cubicBezTo>
                    <a:pt x="279" y="109"/>
                    <a:pt x="269" y="33"/>
                    <a:pt x="219" y="6"/>
                  </a:cubicBezTo>
                  <a:cubicBezTo>
                    <a:pt x="208" y="0"/>
                    <a:pt x="197" y="5"/>
                    <a:pt x="190" y="14"/>
                  </a:cubicBezTo>
                  <a:cubicBezTo>
                    <a:pt x="140" y="80"/>
                    <a:pt x="165" y="181"/>
                    <a:pt x="205" y="247"/>
                  </a:cubicBezTo>
                  <a:cubicBezTo>
                    <a:pt x="201" y="250"/>
                    <a:pt x="197" y="252"/>
                    <a:pt x="193" y="254"/>
                  </a:cubicBezTo>
                  <a:cubicBezTo>
                    <a:pt x="191" y="245"/>
                    <a:pt x="188" y="236"/>
                    <a:pt x="186" y="227"/>
                  </a:cubicBezTo>
                  <a:cubicBezTo>
                    <a:pt x="180" y="201"/>
                    <a:pt x="174" y="174"/>
                    <a:pt x="163" y="150"/>
                  </a:cubicBezTo>
                  <a:cubicBezTo>
                    <a:pt x="146" y="111"/>
                    <a:pt x="114" y="86"/>
                    <a:pt x="73" y="77"/>
                  </a:cubicBezTo>
                  <a:cubicBezTo>
                    <a:pt x="51" y="71"/>
                    <a:pt x="28" y="75"/>
                    <a:pt x="19" y="98"/>
                  </a:cubicBezTo>
                  <a:cubicBezTo>
                    <a:pt x="0" y="142"/>
                    <a:pt x="21" y="199"/>
                    <a:pt x="46" y="236"/>
                  </a:cubicBezTo>
                  <a:cubicBezTo>
                    <a:pt x="73" y="277"/>
                    <a:pt x="114" y="301"/>
                    <a:pt x="160" y="301"/>
                  </a:cubicBezTo>
                  <a:cubicBezTo>
                    <a:pt x="170" y="355"/>
                    <a:pt x="175" y="410"/>
                    <a:pt x="162" y="463"/>
                  </a:cubicBezTo>
                  <a:cubicBezTo>
                    <a:pt x="156" y="490"/>
                    <a:pt x="197" y="501"/>
                    <a:pt x="203" y="475"/>
                  </a:cubicBezTo>
                  <a:cubicBezTo>
                    <a:pt x="216" y="420"/>
                    <a:pt x="213" y="364"/>
                    <a:pt x="204" y="309"/>
                  </a:cubicBezTo>
                  <a:cubicBezTo>
                    <a:pt x="203" y="304"/>
                    <a:pt x="202" y="299"/>
                    <a:pt x="201" y="295"/>
                  </a:cubicBezTo>
                  <a:cubicBezTo>
                    <a:pt x="212" y="291"/>
                    <a:pt x="222" y="287"/>
                    <a:pt x="230" y="281"/>
                  </a:cubicBezTo>
                  <a:cubicBezTo>
                    <a:pt x="241" y="293"/>
                    <a:pt x="254" y="304"/>
                    <a:pt x="268" y="311"/>
                  </a:cubicBezTo>
                  <a:cubicBezTo>
                    <a:pt x="268" y="312"/>
                    <a:pt x="268" y="312"/>
                    <a:pt x="268" y="312"/>
                  </a:cubicBezTo>
                  <a:cubicBezTo>
                    <a:pt x="270" y="357"/>
                    <a:pt x="275" y="404"/>
                    <a:pt x="290" y="447"/>
                  </a:cubicBezTo>
                  <a:cubicBezTo>
                    <a:pt x="302" y="481"/>
                    <a:pt x="323" y="515"/>
                    <a:pt x="363" y="518"/>
                  </a:cubicBezTo>
                  <a:cubicBezTo>
                    <a:pt x="390" y="520"/>
                    <a:pt x="390" y="477"/>
                    <a:pt x="363" y="475"/>
                  </a:cubicBezTo>
                  <a:cubicBezTo>
                    <a:pt x="357" y="475"/>
                    <a:pt x="352" y="472"/>
                    <a:pt x="346" y="465"/>
                  </a:cubicBezTo>
                  <a:cubicBezTo>
                    <a:pt x="338" y="456"/>
                    <a:pt x="333" y="443"/>
                    <a:pt x="329" y="432"/>
                  </a:cubicBezTo>
                  <a:cubicBezTo>
                    <a:pt x="319" y="402"/>
                    <a:pt x="314" y="369"/>
                    <a:pt x="312" y="336"/>
                  </a:cubicBezTo>
                  <a:cubicBezTo>
                    <a:pt x="311" y="331"/>
                    <a:pt x="311" y="327"/>
                    <a:pt x="310" y="322"/>
                  </a:cubicBezTo>
                  <a:cubicBezTo>
                    <a:pt x="311" y="322"/>
                    <a:pt x="311" y="322"/>
                    <a:pt x="311" y="322"/>
                  </a:cubicBezTo>
                  <a:cubicBezTo>
                    <a:pt x="352" y="321"/>
                    <a:pt x="383" y="285"/>
                    <a:pt x="402" y="252"/>
                  </a:cubicBezTo>
                  <a:cubicBezTo>
                    <a:pt x="419" y="220"/>
                    <a:pt x="427" y="185"/>
                    <a:pt x="431" y="150"/>
                  </a:cubicBezTo>
                  <a:cubicBezTo>
                    <a:pt x="435" y="118"/>
                    <a:pt x="440" y="79"/>
                    <a:pt x="428" y="49"/>
                  </a:cubicBezTo>
                  <a:close/>
                  <a:moveTo>
                    <a:pt x="54" y="116"/>
                  </a:moveTo>
                  <a:cubicBezTo>
                    <a:pt x="54" y="116"/>
                    <a:pt x="54" y="116"/>
                    <a:pt x="54" y="116"/>
                  </a:cubicBezTo>
                  <a:cubicBezTo>
                    <a:pt x="54" y="116"/>
                    <a:pt x="54" y="116"/>
                    <a:pt x="54" y="116"/>
                  </a:cubicBezTo>
                  <a:close/>
                  <a:moveTo>
                    <a:pt x="61" y="169"/>
                  </a:moveTo>
                  <a:cubicBezTo>
                    <a:pt x="55" y="151"/>
                    <a:pt x="52" y="130"/>
                    <a:pt x="57" y="116"/>
                  </a:cubicBezTo>
                  <a:cubicBezTo>
                    <a:pt x="57" y="116"/>
                    <a:pt x="57" y="116"/>
                    <a:pt x="57" y="116"/>
                  </a:cubicBezTo>
                  <a:cubicBezTo>
                    <a:pt x="57" y="116"/>
                    <a:pt x="57" y="116"/>
                    <a:pt x="57" y="116"/>
                  </a:cubicBezTo>
                  <a:cubicBezTo>
                    <a:pt x="72" y="117"/>
                    <a:pt x="91" y="127"/>
                    <a:pt x="102" y="136"/>
                  </a:cubicBezTo>
                  <a:cubicBezTo>
                    <a:pt x="118" y="149"/>
                    <a:pt x="126" y="168"/>
                    <a:pt x="132" y="187"/>
                  </a:cubicBezTo>
                  <a:cubicBezTo>
                    <a:pt x="138" y="211"/>
                    <a:pt x="144" y="234"/>
                    <a:pt x="150" y="258"/>
                  </a:cubicBezTo>
                  <a:cubicBezTo>
                    <a:pt x="130" y="255"/>
                    <a:pt x="111" y="246"/>
                    <a:pt x="98" y="233"/>
                  </a:cubicBezTo>
                  <a:cubicBezTo>
                    <a:pt x="80" y="216"/>
                    <a:pt x="68" y="193"/>
                    <a:pt x="61" y="169"/>
                  </a:cubicBezTo>
                  <a:close/>
                  <a:moveTo>
                    <a:pt x="270" y="219"/>
                  </a:moveTo>
                  <a:cubicBezTo>
                    <a:pt x="268" y="232"/>
                    <a:pt x="267" y="245"/>
                    <a:pt x="266" y="258"/>
                  </a:cubicBezTo>
                  <a:cubicBezTo>
                    <a:pt x="263" y="256"/>
                    <a:pt x="261" y="253"/>
                    <a:pt x="258" y="250"/>
                  </a:cubicBezTo>
                  <a:cubicBezTo>
                    <a:pt x="258" y="249"/>
                    <a:pt x="259" y="248"/>
                    <a:pt x="259" y="248"/>
                  </a:cubicBezTo>
                  <a:cubicBezTo>
                    <a:pt x="264" y="239"/>
                    <a:pt x="267" y="229"/>
                    <a:pt x="270" y="219"/>
                  </a:cubicBezTo>
                  <a:close/>
                  <a:moveTo>
                    <a:pt x="214" y="58"/>
                  </a:moveTo>
                  <a:cubicBezTo>
                    <a:pt x="225" y="75"/>
                    <a:pt x="230" y="99"/>
                    <a:pt x="233" y="117"/>
                  </a:cubicBezTo>
                  <a:cubicBezTo>
                    <a:pt x="237" y="145"/>
                    <a:pt x="237" y="176"/>
                    <a:pt x="230" y="204"/>
                  </a:cubicBezTo>
                  <a:cubicBezTo>
                    <a:pt x="209" y="162"/>
                    <a:pt x="195" y="104"/>
                    <a:pt x="214" y="58"/>
                  </a:cubicBezTo>
                  <a:close/>
                  <a:moveTo>
                    <a:pt x="389" y="150"/>
                  </a:moveTo>
                  <a:cubicBezTo>
                    <a:pt x="385" y="185"/>
                    <a:pt x="374" y="219"/>
                    <a:pt x="355" y="248"/>
                  </a:cubicBezTo>
                  <a:cubicBezTo>
                    <a:pt x="344" y="264"/>
                    <a:pt x="327" y="278"/>
                    <a:pt x="309" y="279"/>
                  </a:cubicBezTo>
                  <a:cubicBezTo>
                    <a:pt x="309" y="250"/>
                    <a:pt x="311" y="222"/>
                    <a:pt x="319" y="196"/>
                  </a:cubicBezTo>
                  <a:cubicBezTo>
                    <a:pt x="327" y="165"/>
                    <a:pt x="338" y="135"/>
                    <a:pt x="352" y="107"/>
                  </a:cubicBezTo>
                  <a:cubicBezTo>
                    <a:pt x="359" y="94"/>
                    <a:pt x="366" y="82"/>
                    <a:pt x="375" y="71"/>
                  </a:cubicBezTo>
                  <a:cubicBezTo>
                    <a:pt x="378" y="68"/>
                    <a:pt x="382" y="65"/>
                    <a:pt x="386" y="63"/>
                  </a:cubicBezTo>
                  <a:cubicBezTo>
                    <a:pt x="387" y="62"/>
                    <a:pt x="387" y="63"/>
                    <a:pt x="390" y="64"/>
                  </a:cubicBezTo>
                  <a:cubicBezTo>
                    <a:pt x="385" y="62"/>
                    <a:pt x="390" y="69"/>
                    <a:pt x="390" y="72"/>
                  </a:cubicBezTo>
                  <a:cubicBezTo>
                    <a:pt x="392" y="79"/>
                    <a:pt x="392" y="86"/>
                    <a:pt x="392" y="94"/>
                  </a:cubicBezTo>
                  <a:cubicBezTo>
                    <a:pt x="393" y="112"/>
                    <a:pt x="391" y="131"/>
                    <a:pt x="389" y="150"/>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37" name="Freeform 13"/>
            <p:cNvSpPr>
              <a:spLocks/>
            </p:cNvSpPr>
            <p:nvPr/>
          </p:nvSpPr>
          <p:spPr bwMode="auto">
            <a:xfrm>
              <a:off x="5031916" y="2375401"/>
              <a:ext cx="1880142" cy="2164832"/>
            </a:xfrm>
            <a:custGeom>
              <a:avLst/>
              <a:gdLst>
                <a:gd name="T0" fmla="*/ 536 w 693"/>
                <a:gd name="T1" fmla="*/ 734 h 798"/>
                <a:gd name="T2" fmla="*/ 560 w 693"/>
                <a:gd name="T3" fmla="*/ 561 h 798"/>
                <a:gd name="T4" fmla="*/ 617 w 693"/>
                <a:gd name="T5" fmla="*/ 459 h 798"/>
                <a:gd name="T6" fmla="*/ 667 w 693"/>
                <a:gd name="T7" fmla="*/ 209 h 798"/>
                <a:gd name="T8" fmla="*/ 511 w 693"/>
                <a:gd name="T9" fmla="*/ 56 h 798"/>
                <a:gd name="T10" fmla="*/ 285 w 693"/>
                <a:gd name="T11" fmla="*/ 4 h 798"/>
                <a:gd name="T12" fmla="*/ 77 w 693"/>
                <a:gd name="T13" fmla="*/ 82 h 798"/>
                <a:gd name="T14" fmla="*/ 4 w 693"/>
                <a:gd name="T15" fmla="*/ 295 h 798"/>
                <a:gd name="T16" fmla="*/ 36 w 693"/>
                <a:gd name="T17" fmla="*/ 420 h 798"/>
                <a:gd name="T18" fmla="*/ 116 w 693"/>
                <a:gd name="T19" fmla="*/ 528 h 798"/>
                <a:gd name="T20" fmla="*/ 183 w 693"/>
                <a:gd name="T21" fmla="*/ 626 h 798"/>
                <a:gd name="T22" fmla="*/ 166 w 693"/>
                <a:gd name="T23" fmla="*/ 746 h 798"/>
                <a:gd name="T24" fmla="*/ 196 w 693"/>
                <a:gd name="T25" fmla="*/ 776 h 798"/>
                <a:gd name="T26" fmla="*/ 235 w 693"/>
                <a:gd name="T27" fmla="*/ 645 h 798"/>
                <a:gd name="T28" fmla="*/ 178 w 693"/>
                <a:gd name="T29" fmla="*/ 540 h 798"/>
                <a:gd name="T30" fmla="*/ 88 w 693"/>
                <a:gd name="T31" fmla="*/ 424 h 798"/>
                <a:gd name="T32" fmla="*/ 46 w 693"/>
                <a:gd name="T33" fmla="*/ 290 h 798"/>
                <a:gd name="T34" fmla="*/ 142 w 693"/>
                <a:gd name="T35" fmla="*/ 82 h 798"/>
                <a:gd name="T36" fmla="*/ 371 w 693"/>
                <a:gd name="T37" fmla="*/ 57 h 798"/>
                <a:gd name="T38" fmla="*/ 555 w 693"/>
                <a:gd name="T39" fmla="*/ 129 h 798"/>
                <a:gd name="T40" fmla="*/ 615 w 693"/>
                <a:gd name="T41" fmla="*/ 194 h 798"/>
                <a:gd name="T42" fmla="*/ 633 w 693"/>
                <a:gd name="T43" fmla="*/ 295 h 798"/>
                <a:gd name="T44" fmla="*/ 552 w 693"/>
                <a:gd name="T45" fmla="*/ 481 h 798"/>
                <a:gd name="T46" fmla="*/ 494 w 693"/>
                <a:gd name="T47" fmla="*/ 734 h 798"/>
                <a:gd name="T48" fmla="*/ 536 w 693"/>
                <a:gd name="T49" fmla="*/ 734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3" h="798">
                  <a:moveTo>
                    <a:pt x="536" y="734"/>
                  </a:moveTo>
                  <a:cubicBezTo>
                    <a:pt x="533" y="675"/>
                    <a:pt x="539" y="617"/>
                    <a:pt x="560" y="561"/>
                  </a:cubicBezTo>
                  <a:cubicBezTo>
                    <a:pt x="573" y="524"/>
                    <a:pt x="596" y="492"/>
                    <a:pt x="617" y="459"/>
                  </a:cubicBezTo>
                  <a:cubicBezTo>
                    <a:pt x="664" y="386"/>
                    <a:pt x="693" y="295"/>
                    <a:pt x="667" y="209"/>
                  </a:cubicBezTo>
                  <a:cubicBezTo>
                    <a:pt x="646" y="135"/>
                    <a:pt x="578" y="86"/>
                    <a:pt x="511" y="56"/>
                  </a:cubicBezTo>
                  <a:cubicBezTo>
                    <a:pt x="440" y="25"/>
                    <a:pt x="362" y="8"/>
                    <a:pt x="285" y="4"/>
                  </a:cubicBezTo>
                  <a:cubicBezTo>
                    <a:pt x="207" y="0"/>
                    <a:pt x="131" y="25"/>
                    <a:pt x="77" y="82"/>
                  </a:cubicBezTo>
                  <a:cubicBezTo>
                    <a:pt x="23" y="138"/>
                    <a:pt x="0" y="219"/>
                    <a:pt x="4" y="295"/>
                  </a:cubicBezTo>
                  <a:cubicBezTo>
                    <a:pt x="6" y="338"/>
                    <a:pt x="17" y="382"/>
                    <a:pt x="36" y="420"/>
                  </a:cubicBezTo>
                  <a:cubicBezTo>
                    <a:pt x="56" y="460"/>
                    <a:pt x="88" y="493"/>
                    <a:pt x="116" y="528"/>
                  </a:cubicBezTo>
                  <a:cubicBezTo>
                    <a:pt x="141" y="558"/>
                    <a:pt x="165" y="592"/>
                    <a:pt x="183" y="626"/>
                  </a:cubicBezTo>
                  <a:cubicBezTo>
                    <a:pt x="206" y="669"/>
                    <a:pt x="194" y="710"/>
                    <a:pt x="166" y="746"/>
                  </a:cubicBezTo>
                  <a:cubicBezTo>
                    <a:pt x="149" y="767"/>
                    <a:pt x="179" y="798"/>
                    <a:pt x="196" y="776"/>
                  </a:cubicBezTo>
                  <a:cubicBezTo>
                    <a:pt x="226" y="737"/>
                    <a:pt x="246" y="695"/>
                    <a:pt x="235" y="645"/>
                  </a:cubicBezTo>
                  <a:cubicBezTo>
                    <a:pt x="227" y="605"/>
                    <a:pt x="200" y="572"/>
                    <a:pt x="178" y="540"/>
                  </a:cubicBezTo>
                  <a:cubicBezTo>
                    <a:pt x="151" y="499"/>
                    <a:pt x="115" y="465"/>
                    <a:pt x="88" y="424"/>
                  </a:cubicBezTo>
                  <a:cubicBezTo>
                    <a:pt x="61" y="385"/>
                    <a:pt x="48" y="338"/>
                    <a:pt x="46" y="290"/>
                  </a:cubicBezTo>
                  <a:cubicBezTo>
                    <a:pt x="42" y="210"/>
                    <a:pt x="74" y="127"/>
                    <a:pt x="142" y="82"/>
                  </a:cubicBezTo>
                  <a:cubicBezTo>
                    <a:pt x="210" y="36"/>
                    <a:pt x="295" y="43"/>
                    <a:pt x="371" y="57"/>
                  </a:cubicBezTo>
                  <a:cubicBezTo>
                    <a:pt x="436" y="70"/>
                    <a:pt x="500" y="91"/>
                    <a:pt x="555" y="129"/>
                  </a:cubicBezTo>
                  <a:cubicBezTo>
                    <a:pt x="580" y="146"/>
                    <a:pt x="601" y="168"/>
                    <a:pt x="615" y="194"/>
                  </a:cubicBezTo>
                  <a:cubicBezTo>
                    <a:pt x="633" y="225"/>
                    <a:pt x="635" y="261"/>
                    <a:pt x="633" y="295"/>
                  </a:cubicBezTo>
                  <a:cubicBezTo>
                    <a:pt x="630" y="366"/>
                    <a:pt x="589" y="423"/>
                    <a:pt x="552" y="481"/>
                  </a:cubicBezTo>
                  <a:cubicBezTo>
                    <a:pt x="504" y="556"/>
                    <a:pt x="489" y="647"/>
                    <a:pt x="494" y="734"/>
                  </a:cubicBezTo>
                  <a:cubicBezTo>
                    <a:pt x="496" y="762"/>
                    <a:pt x="538" y="762"/>
                    <a:pt x="536" y="734"/>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38" name="Freeform 14"/>
            <p:cNvSpPr>
              <a:spLocks noEditPoints="1"/>
            </p:cNvSpPr>
            <p:nvPr/>
          </p:nvSpPr>
          <p:spPr bwMode="auto">
            <a:xfrm>
              <a:off x="5504920" y="4225888"/>
              <a:ext cx="913381" cy="1036450"/>
            </a:xfrm>
            <a:custGeom>
              <a:avLst/>
              <a:gdLst>
                <a:gd name="T0" fmla="*/ 335 w 337"/>
                <a:gd name="T1" fmla="*/ 82 h 382"/>
                <a:gd name="T2" fmla="*/ 327 w 337"/>
                <a:gd name="T3" fmla="*/ 19 h 382"/>
                <a:gd name="T4" fmla="*/ 326 w 337"/>
                <a:gd name="T5" fmla="*/ 18 h 382"/>
                <a:gd name="T6" fmla="*/ 293 w 337"/>
                <a:gd name="T7" fmla="*/ 7 h 382"/>
                <a:gd name="T8" fmla="*/ 74 w 337"/>
                <a:gd name="T9" fmla="*/ 42 h 382"/>
                <a:gd name="T10" fmla="*/ 92 w 337"/>
                <a:gd name="T11" fmla="*/ 73 h 382"/>
                <a:gd name="T12" fmla="*/ 290 w 337"/>
                <a:gd name="T13" fmla="*/ 43 h 382"/>
                <a:gd name="T14" fmla="*/ 294 w 337"/>
                <a:gd name="T15" fmla="*/ 88 h 382"/>
                <a:gd name="T16" fmla="*/ 292 w 337"/>
                <a:gd name="T17" fmla="*/ 88 h 382"/>
                <a:gd name="T18" fmla="*/ 58 w 337"/>
                <a:gd name="T19" fmla="*/ 94 h 382"/>
                <a:gd name="T20" fmla="*/ 58 w 337"/>
                <a:gd name="T21" fmla="*/ 94 h 382"/>
                <a:gd name="T22" fmla="*/ 48 w 337"/>
                <a:gd name="T23" fmla="*/ 58 h 382"/>
                <a:gd name="T24" fmla="*/ 7 w 337"/>
                <a:gd name="T25" fmla="*/ 69 h 382"/>
                <a:gd name="T26" fmla="*/ 123 w 337"/>
                <a:gd name="T27" fmla="*/ 338 h 382"/>
                <a:gd name="T28" fmla="*/ 281 w 337"/>
                <a:gd name="T29" fmla="*/ 348 h 382"/>
                <a:gd name="T30" fmla="*/ 318 w 337"/>
                <a:gd name="T31" fmla="*/ 278 h 382"/>
                <a:gd name="T32" fmla="*/ 334 w 337"/>
                <a:gd name="T33" fmla="*/ 179 h 382"/>
                <a:gd name="T34" fmla="*/ 335 w 337"/>
                <a:gd name="T35" fmla="*/ 82 h 382"/>
                <a:gd name="T36" fmla="*/ 292 w 337"/>
                <a:gd name="T37" fmla="*/ 124 h 382"/>
                <a:gd name="T38" fmla="*/ 294 w 337"/>
                <a:gd name="T39" fmla="*/ 124 h 382"/>
                <a:gd name="T40" fmla="*/ 294 w 337"/>
                <a:gd name="T41" fmla="*/ 138 h 382"/>
                <a:gd name="T42" fmla="*/ 80 w 337"/>
                <a:gd name="T43" fmla="*/ 165 h 382"/>
                <a:gd name="T44" fmla="*/ 72 w 337"/>
                <a:gd name="T45" fmla="*/ 168 h 382"/>
                <a:gd name="T46" fmla="*/ 65 w 337"/>
                <a:gd name="T47" fmla="*/ 131 h 382"/>
                <a:gd name="T48" fmla="*/ 292 w 337"/>
                <a:gd name="T49" fmla="*/ 124 h 382"/>
                <a:gd name="T50" fmla="*/ 85 w 337"/>
                <a:gd name="T51" fmla="*/ 219 h 382"/>
                <a:gd name="T52" fmla="*/ 82 w 337"/>
                <a:gd name="T53" fmla="*/ 210 h 382"/>
                <a:gd name="T54" fmla="*/ 80 w 337"/>
                <a:gd name="T55" fmla="*/ 202 h 382"/>
                <a:gd name="T56" fmla="*/ 292 w 337"/>
                <a:gd name="T57" fmla="*/ 175 h 382"/>
                <a:gd name="T58" fmla="*/ 290 w 337"/>
                <a:gd name="T59" fmla="*/ 198 h 382"/>
                <a:gd name="T60" fmla="*/ 264 w 337"/>
                <a:gd name="T61" fmla="*/ 186 h 382"/>
                <a:gd name="T62" fmla="*/ 89 w 337"/>
                <a:gd name="T63" fmla="*/ 218 h 382"/>
                <a:gd name="T64" fmla="*/ 85 w 337"/>
                <a:gd name="T65" fmla="*/ 219 h 382"/>
                <a:gd name="T66" fmla="*/ 226 w 337"/>
                <a:gd name="T67" fmla="*/ 322 h 382"/>
                <a:gd name="T68" fmla="*/ 149 w 337"/>
                <a:gd name="T69" fmla="*/ 304 h 382"/>
                <a:gd name="T70" fmla="*/ 143 w 337"/>
                <a:gd name="T71" fmla="*/ 301 h 382"/>
                <a:gd name="T72" fmla="*/ 197 w 337"/>
                <a:gd name="T73" fmla="*/ 300 h 382"/>
                <a:gd name="T74" fmla="*/ 276 w 337"/>
                <a:gd name="T75" fmla="*/ 273 h 382"/>
                <a:gd name="T76" fmla="*/ 258 w 337"/>
                <a:gd name="T77" fmla="*/ 311 h 382"/>
                <a:gd name="T78" fmla="*/ 226 w 337"/>
                <a:gd name="T79" fmla="*/ 322 h 382"/>
                <a:gd name="T80" fmla="*/ 283 w 337"/>
                <a:gd name="T81" fmla="*/ 251 h 382"/>
                <a:gd name="T82" fmla="*/ 254 w 337"/>
                <a:gd name="T83" fmla="*/ 245 h 382"/>
                <a:gd name="T84" fmla="*/ 182 w 337"/>
                <a:gd name="T85" fmla="*/ 264 h 382"/>
                <a:gd name="T86" fmla="*/ 105 w 337"/>
                <a:gd name="T87" fmla="*/ 263 h 382"/>
                <a:gd name="T88" fmla="*/ 100 w 337"/>
                <a:gd name="T89" fmla="*/ 255 h 382"/>
                <a:gd name="T90" fmla="*/ 185 w 337"/>
                <a:gd name="T91" fmla="*/ 248 h 382"/>
                <a:gd name="T92" fmla="*/ 283 w 337"/>
                <a:gd name="T93" fmla="*/ 217 h 382"/>
                <a:gd name="T94" fmla="*/ 289 w 337"/>
                <a:gd name="T95" fmla="*/ 208 h 382"/>
                <a:gd name="T96" fmla="*/ 283 w 337"/>
                <a:gd name="T97" fmla="*/ 25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7" h="382">
                  <a:moveTo>
                    <a:pt x="335" y="82"/>
                  </a:moveTo>
                  <a:cubicBezTo>
                    <a:pt x="334" y="61"/>
                    <a:pt x="333" y="39"/>
                    <a:pt x="327" y="19"/>
                  </a:cubicBezTo>
                  <a:cubicBezTo>
                    <a:pt x="326" y="18"/>
                    <a:pt x="326" y="18"/>
                    <a:pt x="326" y="18"/>
                  </a:cubicBezTo>
                  <a:cubicBezTo>
                    <a:pt x="321" y="2"/>
                    <a:pt x="303" y="0"/>
                    <a:pt x="293" y="7"/>
                  </a:cubicBezTo>
                  <a:cubicBezTo>
                    <a:pt x="219" y="12"/>
                    <a:pt x="143" y="12"/>
                    <a:pt x="74" y="42"/>
                  </a:cubicBezTo>
                  <a:cubicBezTo>
                    <a:pt x="52" y="51"/>
                    <a:pt x="71" y="82"/>
                    <a:pt x="92" y="73"/>
                  </a:cubicBezTo>
                  <a:cubicBezTo>
                    <a:pt x="154" y="47"/>
                    <a:pt x="224" y="48"/>
                    <a:pt x="290" y="43"/>
                  </a:cubicBezTo>
                  <a:cubicBezTo>
                    <a:pt x="293" y="57"/>
                    <a:pt x="294" y="73"/>
                    <a:pt x="294" y="88"/>
                  </a:cubicBezTo>
                  <a:cubicBezTo>
                    <a:pt x="294" y="88"/>
                    <a:pt x="293" y="88"/>
                    <a:pt x="292" y="88"/>
                  </a:cubicBezTo>
                  <a:cubicBezTo>
                    <a:pt x="214" y="83"/>
                    <a:pt x="136" y="94"/>
                    <a:pt x="58" y="94"/>
                  </a:cubicBezTo>
                  <a:cubicBezTo>
                    <a:pt x="58" y="94"/>
                    <a:pt x="58" y="94"/>
                    <a:pt x="58" y="94"/>
                  </a:cubicBezTo>
                  <a:cubicBezTo>
                    <a:pt x="55" y="82"/>
                    <a:pt x="52" y="70"/>
                    <a:pt x="48" y="58"/>
                  </a:cubicBezTo>
                  <a:cubicBezTo>
                    <a:pt x="41" y="32"/>
                    <a:pt x="0" y="43"/>
                    <a:pt x="7" y="69"/>
                  </a:cubicBezTo>
                  <a:cubicBezTo>
                    <a:pt x="35" y="162"/>
                    <a:pt x="29" y="284"/>
                    <a:pt x="123" y="338"/>
                  </a:cubicBezTo>
                  <a:cubicBezTo>
                    <a:pt x="165" y="362"/>
                    <a:pt x="240" y="382"/>
                    <a:pt x="281" y="348"/>
                  </a:cubicBezTo>
                  <a:cubicBezTo>
                    <a:pt x="301" y="331"/>
                    <a:pt x="311" y="303"/>
                    <a:pt x="318" y="278"/>
                  </a:cubicBezTo>
                  <a:cubicBezTo>
                    <a:pt x="328" y="246"/>
                    <a:pt x="331" y="212"/>
                    <a:pt x="334" y="179"/>
                  </a:cubicBezTo>
                  <a:cubicBezTo>
                    <a:pt x="336" y="147"/>
                    <a:pt x="337" y="114"/>
                    <a:pt x="335" y="82"/>
                  </a:cubicBezTo>
                  <a:close/>
                  <a:moveTo>
                    <a:pt x="292" y="124"/>
                  </a:moveTo>
                  <a:cubicBezTo>
                    <a:pt x="293" y="124"/>
                    <a:pt x="293" y="124"/>
                    <a:pt x="294" y="124"/>
                  </a:cubicBezTo>
                  <a:cubicBezTo>
                    <a:pt x="294" y="129"/>
                    <a:pt x="294" y="133"/>
                    <a:pt x="294" y="138"/>
                  </a:cubicBezTo>
                  <a:cubicBezTo>
                    <a:pt x="222" y="146"/>
                    <a:pt x="151" y="158"/>
                    <a:pt x="80" y="165"/>
                  </a:cubicBezTo>
                  <a:cubicBezTo>
                    <a:pt x="77" y="166"/>
                    <a:pt x="74" y="166"/>
                    <a:pt x="72" y="168"/>
                  </a:cubicBezTo>
                  <a:cubicBezTo>
                    <a:pt x="70" y="155"/>
                    <a:pt x="67" y="143"/>
                    <a:pt x="65" y="131"/>
                  </a:cubicBezTo>
                  <a:cubicBezTo>
                    <a:pt x="141" y="130"/>
                    <a:pt x="216" y="120"/>
                    <a:pt x="292" y="124"/>
                  </a:cubicBezTo>
                  <a:close/>
                  <a:moveTo>
                    <a:pt x="85" y="219"/>
                  </a:moveTo>
                  <a:cubicBezTo>
                    <a:pt x="84" y="216"/>
                    <a:pt x="83" y="213"/>
                    <a:pt x="82" y="210"/>
                  </a:cubicBezTo>
                  <a:cubicBezTo>
                    <a:pt x="82" y="207"/>
                    <a:pt x="81" y="204"/>
                    <a:pt x="80" y="202"/>
                  </a:cubicBezTo>
                  <a:cubicBezTo>
                    <a:pt x="151" y="194"/>
                    <a:pt x="221" y="182"/>
                    <a:pt x="292" y="175"/>
                  </a:cubicBezTo>
                  <a:cubicBezTo>
                    <a:pt x="291" y="182"/>
                    <a:pt x="291" y="190"/>
                    <a:pt x="290" y="198"/>
                  </a:cubicBezTo>
                  <a:cubicBezTo>
                    <a:pt x="288" y="187"/>
                    <a:pt x="277" y="177"/>
                    <a:pt x="264" y="186"/>
                  </a:cubicBezTo>
                  <a:cubicBezTo>
                    <a:pt x="217" y="219"/>
                    <a:pt x="145" y="218"/>
                    <a:pt x="89" y="218"/>
                  </a:cubicBezTo>
                  <a:cubicBezTo>
                    <a:pt x="88" y="218"/>
                    <a:pt x="87" y="219"/>
                    <a:pt x="85" y="219"/>
                  </a:cubicBezTo>
                  <a:close/>
                  <a:moveTo>
                    <a:pt x="226" y="322"/>
                  </a:moveTo>
                  <a:cubicBezTo>
                    <a:pt x="200" y="322"/>
                    <a:pt x="173" y="316"/>
                    <a:pt x="149" y="304"/>
                  </a:cubicBezTo>
                  <a:cubicBezTo>
                    <a:pt x="147" y="303"/>
                    <a:pt x="145" y="302"/>
                    <a:pt x="143" y="301"/>
                  </a:cubicBezTo>
                  <a:cubicBezTo>
                    <a:pt x="161" y="301"/>
                    <a:pt x="179" y="301"/>
                    <a:pt x="197" y="300"/>
                  </a:cubicBezTo>
                  <a:cubicBezTo>
                    <a:pt x="224" y="298"/>
                    <a:pt x="256" y="293"/>
                    <a:pt x="276" y="273"/>
                  </a:cubicBezTo>
                  <a:cubicBezTo>
                    <a:pt x="272" y="287"/>
                    <a:pt x="266" y="300"/>
                    <a:pt x="258" y="311"/>
                  </a:cubicBezTo>
                  <a:cubicBezTo>
                    <a:pt x="249" y="323"/>
                    <a:pt x="242" y="323"/>
                    <a:pt x="226" y="322"/>
                  </a:cubicBezTo>
                  <a:close/>
                  <a:moveTo>
                    <a:pt x="283" y="251"/>
                  </a:moveTo>
                  <a:cubicBezTo>
                    <a:pt x="278" y="240"/>
                    <a:pt x="264" y="234"/>
                    <a:pt x="254" y="245"/>
                  </a:cubicBezTo>
                  <a:cubicBezTo>
                    <a:pt x="237" y="263"/>
                    <a:pt x="204" y="263"/>
                    <a:pt x="182" y="264"/>
                  </a:cubicBezTo>
                  <a:cubicBezTo>
                    <a:pt x="156" y="265"/>
                    <a:pt x="131" y="264"/>
                    <a:pt x="105" y="263"/>
                  </a:cubicBezTo>
                  <a:cubicBezTo>
                    <a:pt x="103" y="261"/>
                    <a:pt x="101" y="258"/>
                    <a:pt x="100" y="255"/>
                  </a:cubicBezTo>
                  <a:cubicBezTo>
                    <a:pt x="128" y="254"/>
                    <a:pt x="157" y="252"/>
                    <a:pt x="185" y="248"/>
                  </a:cubicBezTo>
                  <a:cubicBezTo>
                    <a:pt x="219" y="243"/>
                    <a:pt x="255" y="237"/>
                    <a:pt x="283" y="217"/>
                  </a:cubicBezTo>
                  <a:cubicBezTo>
                    <a:pt x="286" y="215"/>
                    <a:pt x="288" y="212"/>
                    <a:pt x="289" y="208"/>
                  </a:cubicBezTo>
                  <a:cubicBezTo>
                    <a:pt x="288" y="223"/>
                    <a:pt x="286" y="237"/>
                    <a:pt x="283" y="251"/>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grpSp>
    </p:spTree>
    <p:extLst>
      <p:ext uri="{BB962C8B-B14F-4D97-AF65-F5344CB8AC3E}">
        <p14:creationId xmlns:p14="http://schemas.microsoft.com/office/powerpoint/2010/main" val="1436595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par>
                                <p:cTn id="27" presetID="10" presetClass="entr" presetSubtype="0" fill="hold" nodeType="withEffect">
                                  <p:stCondLst>
                                    <p:cond delay="9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800"/>
                                        <p:tgtEl>
                                          <p:spTgt spid="18"/>
                                        </p:tgtEl>
                                      </p:cBhvr>
                                    </p:animEffect>
                                  </p:childTnLst>
                                </p:cTn>
                              </p:par>
                              <p:par>
                                <p:cTn id="30" presetID="10" presetClass="entr" presetSubtype="0" fill="hold" nodeType="withEffect">
                                  <p:stCondLst>
                                    <p:cond delay="60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8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 grpId="0" uiExpand="1"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0799" y="394036"/>
            <a:ext cx="6553201" cy="850227"/>
          </a:xfrm>
        </p:spPr>
        <p:txBody>
          <a:bodyPr>
            <a:normAutofit/>
          </a:bodyPr>
          <a:lstStyle/>
          <a:p>
            <a:r>
              <a:rPr lang="en-US" sz="3400" dirty="0" smtClean="0"/>
              <a:t>Horizons Program</a:t>
            </a:r>
            <a:endParaRPr lang="en-US" sz="3400" dirty="0"/>
          </a:p>
        </p:txBody>
      </p:sp>
      <p:sp>
        <p:nvSpPr>
          <p:cNvPr id="5" name="Text Placeholder 4"/>
          <p:cNvSpPr>
            <a:spLocks noGrp="1"/>
          </p:cNvSpPr>
          <p:nvPr>
            <p:ph type="body" idx="1"/>
          </p:nvPr>
        </p:nvSpPr>
        <p:spPr>
          <a:xfrm>
            <a:off x="0" y="4005660"/>
            <a:ext cx="7772400" cy="1125140"/>
          </a:xfrm>
        </p:spPr>
        <p:txBody>
          <a:bodyPr/>
          <a:lstStyle/>
          <a:p>
            <a:r>
              <a:rPr lang="en-US" dirty="0" smtClean="0"/>
              <a:t>Jane Wolery</a:t>
            </a:r>
            <a:endParaRPr lang="en-US" dirty="0"/>
          </a:p>
        </p:txBody>
      </p:sp>
      <p:sp>
        <p:nvSpPr>
          <p:cNvPr id="6" name="TextBox 5"/>
          <p:cNvSpPr txBox="1"/>
          <p:nvPr/>
        </p:nvSpPr>
        <p:spPr>
          <a:xfrm rot="10800000" flipV="1">
            <a:off x="2590799" y="924733"/>
            <a:ext cx="5470525" cy="369332"/>
          </a:xfrm>
          <a:prstGeom prst="rect">
            <a:avLst/>
          </a:prstGeom>
          <a:noFill/>
        </p:spPr>
        <p:txBody>
          <a:bodyPr wrap="square" rtlCol="0">
            <a:spAutoFit/>
          </a:bodyPr>
          <a:lstStyle/>
          <a:p>
            <a:r>
              <a:rPr lang="en-US" dirty="0" smtClean="0">
                <a:solidFill>
                  <a:srgbClr val="FFCC00"/>
                </a:solidFill>
              </a:rPr>
              <a:t> Taking Dreams from Wishful Thinking to Reality </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9400" y="5905510"/>
            <a:ext cx="4762500" cy="32861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800" y="733425"/>
            <a:ext cx="4495800" cy="33718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2247910"/>
            <a:ext cx="4876800" cy="36576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5553399"/>
            <a:ext cx="5889153" cy="3541397"/>
          </a:xfrm>
          <a:prstGeom prst="rect">
            <a:avLst/>
          </a:prstGeom>
        </p:spPr>
      </p:pic>
      <p:pic>
        <p:nvPicPr>
          <p:cNvPr id="13" name="Picture 12"/>
          <p:cNvPicPr>
            <a:picLocks noChangeAspect="1"/>
          </p:cNvPicPr>
          <p:nvPr/>
        </p:nvPicPr>
        <p:blipFill>
          <a:blip r:embed="rId8"/>
          <a:stretch>
            <a:fillRect/>
          </a:stretch>
        </p:blipFill>
        <p:spPr>
          <a:xfrm>
            <a:off x="-5545400" y="4361805"/>
            <a:ext cx="4554800" cy="341372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91800" y="-1047750"/>
            <a:ext cx="1047750" cy="104775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 y="-1731322"/>
            <a:ext cx="7315215" cy="1368555"/>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34031" y="-2494499"/>
            <a:ext cx="2762250" cy="2152727"/>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66360" y="6346756"/>
            <a:ext cx="3143250" cy="3136964"/>
          </a:xfrm>
          <a:prstGeom prst="rect">
            <a:avLst/>
          </a:prstGeom>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3705" y="6508717"/>
            <a:ext cx="2186297" cy="3123282"/>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24815" y="-4646182"/>
            <a:ext cx="5878286" cy="5143500"/>
          </a:xfrm>
          <a:prstGeom prst="rect">
            <a:avLst/>
          </a:prstGeom>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53042" y="1445302"/>
            <a:ext cx="3857625" cy="5143500"/>
          </a:xfrm>
          <a:prstGeom prst="rect">
            <a:avLst/>
          </a:prstGeom>
        </p:spPr>
      </p:pic>
      <p:pic>
        <p:nvPicPr>
          <p:cNvPr id="23" name="Pictur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00686" y="-3095625"/>
            <a:ext cx="5878286" cy="5143500"/>
          </a:xfrm>
          <a:prstGeom prst="rect">
            <a:avLst/>
          </a:prstGeom>
        </p:spPr>
      </p:pic>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45687" y="1236895"/>
            <a:ext cx="5085625" cy="4592955"/>
          </a:xfrm>
          <a:prstGeom prst="rect">
            <a:avLst/>
          </a:prstGeom>
        </p:spPr>
      </p:pic>
      <p:sp>
        <p:nvSpPr>
          <p:cNvPr id="2" name="TextBox 1"/>
          <p:cNvSpPr txBox="1"/>
          <p:nvPr/>
        </p:nvSpPr>
        <p:spPr>
          <a:xfrm>
            <a:off x="7670" y="1459803"/>
            <a:ext cx="8610599" cy="2492990"/>
          </a:xfrm>
          <a:prstGeom prst="rect">
            <a:avLst/>
          </a:prstGeom>
          <a:noFill/>
        </p:spPr>
        <p:txBody>
          <a:bodyPr wrap="square" rtlCol="0">
            <a:spAutoFit/>
          </a:bodyPr>
          <a:lstStyle/>
          <a:p>
            <a:pPr marL="285750" indent="-285750">
              <a:buFont typeface="Arial" panose="020B0604020202020204" pitchFamily="34" charset="0"/>
              <a:buChar char="•"/>
            </a:pPr>
            <a:r>
              <a:rPr lang="en-US" sz="4400" dirty="0" smtClean="0"/>
              <a:t>Fairfield Community</a:t>
            </a:r>
          </a:p>
          <a:p>
            <a:pPr marL="742950" lvl="1" indent="-285750">
              <a:buFont typeface="Arial" panose="020B0604020202020204" pitchFamily="34" charset="0"/>
              <a:buChar char="•"/>
            </a:pPr>
            <a:r>
              <a:rPr lang="en-US" sz="2800" dirty="0" smtClean="0"/>
              <a:t>Assisted Living Center</a:t>
            </a:r>
          </a:p>
          <a:p>
            <a:pPr marL="742950" lvl="1" indent="-285750">
              <a:buFont typeface="Arial" panose="020B0604020202020204" pitchFamily="34" charset="0"/>
              <a:buChar char="•"/>
            </a:pPr>
            <a:r>
              <a:rPr lang="en-US" sz="2800" dirty="0" smtClean="0"/>
              <a:t>Recruiting Telecommuters</a:t>
            </a:r>
          </a:p>
          <a:p>
            <a:pPr marL="742950" lvl="1" indent="-285750">
              <a:buFont typeface="Arial" panose="020B0604020202020204" pitchFamily="34" charset="0"/>
              <a:buChar char="•"/>
            </a:pPr>
            <a:r>
              <a:rPr lang="en-US" sz="2800" dirty="0" smtClean="0"/>
              <a:t>Museum</a:t>
            </a:r>
          </a:p>
          <a:p>
            <a:pPr marL="742950" lvl="1" indent="-285750">
              <a:buFont typeface="Arial" panose="020B0604020202020204" pitchFamily="34" charset="0"/>
              <a:buChar char="•"/>
            </a:pPr>
            <a:r>
              <a:rPr lang="en-US" sz="2800" dirty="0" smtClean="0"/>
              <a:t>Walking Trail</a:t>
            </a:r>
            <a:endParaRPr lang="en-US" sz="2800" dirty="0"/>
          </a:p>
        </p:txBody>
      </p:sp>
    </p:spTree>
    <p:extLst>
      <p:ext uri="{BB962C8B-B14F-4D97-AF65-F5344CB8AC3E}">
        <p14:creationId xmlns:p14="http://schemas.microsoft.com/office/powerpoint/2010/main" val="708063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0799" y="244528"/>
            <a:ext cx="6553201" cy="850227"/>
          </a:xfrm>
        </p:spPr>
        <p:txBody>
          <a:bodyPr>
            <a:normAutofit fontScale="90000"/>
          </a:bodyPr>
          <a:lstStyle/>
          <a:p>
            <a:r>
              <a:rPr lang="en-US" sz="3400" dirty="0" smtClean="0"/>
              <a:t>Honoring the Experience in the Room</a:t>
            </a:r>
            <a:endParaRPr lang="en-US" sz="3400" dirty="0"/>
          </a:p>
        </p:txBody>
      </p:sp>
      <p:sp>
        <p:nvSpPr>
          <p:cNvPr id="5" name="Text Placeholder 4"/>
          <p:cNvSpPr>
            <a:spLocks noGrp="1"/>
          </p:cNvSpPr>
          <p:nvPr>
            <p:ph type="body" idx="1"/>
          </p:nvPr>
        </p:nvSpPr>
        <p:spPr>
          <a:xfrm>
            <a:off x="0" y="4005660"/>
            <a:ext cx="7772400" cy="1125140"/>
          </a:xfrm>
        </p:spPr>
        <p:txBody>
          <a:bodyPr/>
          <a:lstStyle/>
          <a:p>
            <a:r>
              <a:rPr lang="en-US" dirty="0" smtClean="0"/>
              <a:t>Jane Wolery</a:t>
            </a:r>
            <a:endParaRPr lang="en-US" dirty="0"/>
          </a:p>
        </p:txBody>
      </p:sp>
      <p:sp>
        <p:nvSpPr>
          <p:cNvPr id="6" name="TextBox 5"/>
          <p:cNvSpPr txBox="1"/>
          <p:nvPr/>
        </p:nvSpPr>
        <p:spPr>
          <a:xfrm rot="10800000" flipV="1">
            <a:off x="2590799" y="1085550"/>
            <a:ext cx="5470525" cy="369332"/>
          </a:xfrm>
          <a:prstGeom prst="rect">
            <a:avLst/>
          </a:prstGeom>
          <a:noFill/>
        </p:spPr>
        <p:txBody>
          <a:bodyPr wrap="square" rtlCol="0">
            <a:spAutoFit/>
          </a:bodyPr>
          <a:lstStyle/>
          <a:p>
            <a:r>
              <a:rPr lang="en-US" dirty="0" smtClean="0">
                <a:solidFill>
                  <a:srgbClr val="FFCC00"/>
                </a:solidFill>
              </a:rPr>
              <a:t> </a:t>
            </a:r>
            <a:endParaRPr lang="en-US" dirty="0">
              <a:solidFill>
                <a:srgbClr val="FFCC00"/>
              </a:solidFill>
            </a:endParaRPr>
          </a:p>
        </p:txBody>
      </p:sp>
      <p:sp>
        <p:nvSpPr>
          <p:cNvPr id="3" name="Rectangle 2"/>
          <p:cNvSpPr/>
          <p:nvPr/>
        </p:nvSpPr>
        <p:spPr>
          <a:xfrm>
            <a:off x="6683375" y="5275852"/>
            <a:ext cx="2025650" cy="553998"/>
          </a:xfrm>
          <a:prstGeom prst="rect">
            <a:avLst/>
          </a:prstGeom>
        </p:spPr>
        <p:txBody>
          <a:bodyPr wrap="square">
            <a:spAutoFit/>
          </a:bodyPr>
          <a:lstStyle/>
          <a:p>
            <a:r>
              <a:rPr lang="en-US" sz="1000" dirty="0" smtClean="0">
                <a:latin typeface="Calibri" panose="020F0502020204030204" pitchFamily="34" charset="0"/>
                <a:ea typeface="Calibri" panose="020F0502020204030204" pitchFamily="34" charset="0"/>
                <a:cs typeface="Times New Roman" panose="02020603050405020304" pitchFamily="18" charset="0"/>
              </a:rPr>
              <a:t>UWEX and MSU Extension </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support the</a:t>
            </a:r>
          </a:p>
          <a:p>
            <a:r>
              <a:rPr lang="en-US" sz="1000"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Sustainable Development Goals</a:t>
            </a:r>
            <a:endParaRPr lang="en-US"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9400" y="5905510"/>
            <a:ext cx="4762500" cy="32861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790950"/>
            <a:ext cx="1047750" cy="10477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800" y="733425"/>
            <a:ext cx="4495800" cy="33718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2247910"/>
            <a:ext cx="4876800" cy="36576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5553399"/>
            <a:ext cx="5889153" cy="3541397"/>
          </a:xfrm>
          <a:prstGeom prst="rect">
            <a:avLst/>
          </a:prstGeom>
        </p:spPr>
      </p:pic>
      <p:pic>
        <p:nvPicPr>
          <p:cNvPr id="13" name="Picture 12"/>
          <p:cNvPicPr>
            <a:picLocks noChangeAspect="1"/>
          </p:cNvPicPr>
          <p:nvPr/>
        </p:nvPicPr>
        <p:blipFill>
          <a:blip r:embed="rId8"/>
          <a:stretch>
            <a:fillRect/>
          </a:stretch>
        </p:blipFill>
        <p:spPr>
          <a:xfrm>
            <a:off x="-5545400" y="4361805"/>
            <a:ext cx="4554800" cy="341372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91800" y="-1047750"/>
            <a:ext cx="1047750" cy="104775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 y="-1731322"/>
            <a:ext cx="7315215" cy="1368555"/>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34031" y="-2494499"/>
            <a:ext cx="2762250" cy="2152727"/>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66360" y="6346756"/>
            <a:ext cx="3143250" cy="3136964"/>
          </a:xfrm>
          <a:prstGeom prst="rect">
            <a:avLst/>
          </a:prstGeom>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3705" y="6508717"/>
            <a:ext cx="2186297" cy="3123282"/>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25484" y="1536001"/>
            <a:ext cx="3887324" cy="3401408"/>
          </a:xfrm>
          <a:prstGeom prst="rect">
            <a:avLst/>
          </a:prstGeom>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53042" y="1445302"/>
            <a:ext cx="3857625" cy="5143500"/>
          </a:xfrm>
          <a:prstGeom prst="rect">
            <a:avLst/>
          </a:prstGeom>
        </p:spPr>
      </p:pic>
      <p:pic>
        <p:nvPicPr>
          <p:cNvPr id="23" name="Pictur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00686" y="-3095625"/>
            <a:ext cx="5878286" cy="5143500"/>
          </a:xfrm>
          <a:prstGeom prst="rect">
            <a:avLst/>
          </a:prstGeom>
        </p:spPr>
      </p:pic>
      <p:sp>
        <p:nvSpPr>
          <p:cNvPr id="2" name="TextBox 1"/>
          <p:cNvSpPr txBox="1"/>
          <p:nvPr/>
        </p:nvSpPr>
        <p:spPr>
          <a:xfrm>
            <a:off x="1708899" y="1767463"/>
            <a:ext cx="8610599" cy="2800767"/>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rgbClr val="FFCC00"/>
                </a:solidFill>
              </a:rPr>
              <a:t>Think </a:t>
            </a:r>
            <a:endParaRPr lang="en-US" sz="4400" dirty="0" smtClean="0">
              <a:solidFill>
                <a:srgbClr val="FFCC00"/>
              </a:solidFill>
            </a:endParaRPr>
          </a:p>
          <a:p>
            <a:pPr marL="571500" indent="-571500">
              <a:buFont typeface="Arial" panose="020B0604020202020204" pitchFamily="34" charset="0"/>
              <a:buChar char="•"/>
            </a:pPr>
            <a:r>
              <a:rPr lang="en-US" sz="4400" dirty="0" smtClean="0">
                <a:solidFill>
                  <a:srgbClr val="FFCC00"/>
                </a:solidFill>
              </a:rPr>
              <a:t>Pair </a:t>
            </a:r>
          </a:p>
          <a:p>
            <a:pPr marL="571500" indent="-571500">
              <a:buFont typeface="Arial" panose="020B0604020202020204" pitchFamily="34" charset="0"/>
              <a:buChar char="•"/>
            </a:pPr>
            <a:r>
              <a:rPr lang="en-US" sz="4400" dirty="0" smtClean="0">
                <a:solidFill>
                  <a:srgbClr val="FFCC00"/>
                </a:solidFill>
              </a:rPr>
              <a:t>Share </a:t>
            </a:r>
          </a:p>
          <a:p>
            <a:pPr marL="571500" indent="-571500">
              <a:buFont typeface="Arial" panose="020B0604020202020204" pitchFamily="34" charset="0"/>
              <a:buChar char="•"/>
            </a:pPr>
            <a:r>
              <a:rPr lang="en-US" sz="4400" dirty="0" smtClean="0">
                <a:solidFill>
                  <a:srgbClr val="FFCC00"/>
                </a:solidFill>
              </a:rPr>
              <a:t>Square</a:t>
            </a:r>
            <a:endParaRPr lang="en-US" sz="4400" dirty="0">
              <a:solidFill>
                <a:srgbClr val="FFCC00"/>
              </a:solidFill>
            </a:endParaRPr>
          </a:p>
        </p:txBody>
      </p:sp>
    </p:spTree>
    <p:extLst>
      <p:ext uri="{BB962C8B-B14F-4D97-AF65-F5344CB8AC3E}">
        <p14:creationId xmlns:p14="http://schemas.microsoft.com/office/powerpoint/2010/main" val="87884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Instructors</a:t>
            </a:r>
            <a:endParaRPr lang="en-US" dirty="0"/>
          </a:p>
        </p:txBody>
      </p:sp>
      <p:sp>
        <p:nvSpPr>
          <p:cNvPr id="3" name="Content Placeholder 2"/>
          <p:cNvSpPr>
            <a:spLocks noGrp="1"/>
          </p:cNvSpPr>
          <p:nvPr>
            <p:ph idx="1"/>
          </p:nvPr>
        </p:nvSpPr>
        <p:spPr>
          <a:xfrm>
            <a:off x="1285258" y="2785922"/>
            <a:ext cx="5323858" cy="981076"/>
          </a:xfrm>
        </p:spPr>
        <p:txBody>
          <a:bodyPr>
            <a:normAutofit fontScale="47500" lnSpcReduction="20000"/>
          </a:bodyPr>
          <a:lstStyle/>
          <a:p>
            <a:r>
              <a:rPr lang="en-US" dirty="0" smtClean="0"/>
              <a:t>Greg Wise</a:t>
            </a:r>
          </a:p>
          <a:p>
            <a:r>
              <a:rPr lang="en-US" dirty="0"/>
              <a:t>Professor and Community Development Specialist </a:t>
            </a:r>
            <a:endParaRPr lang="en-US" dirty="0" smtClean="0"/>
          </a:p>
          <a:p>
            <a:r>
              <a:rPr lang="en-US" dirty="0" smtClean="0"/>
              <a:t>University </a:t>
            </a:r>
            <a:r>
              <a:rPr lang="en-US" dirty="0"/>
              <a:t>of Wisconsin-Extension </a:t>
            </a:r>
            <a:endParaRPr lang="en-US" dirty="0" smtClean="0"/>
          </a:p>
          <a:p>
            <a:r>
              <a:rPr lang="en-US" dirty="0" smtClean="0"/>
              <a:t>Center </a:t>
            </a:r>
            <a:r>
              <a:rPr lang="en-US" dirty="0"/>
              <a:t>for Community and Economic </a:t>
            </a:r>
            <a:r>
              <a:rPr lang="en-US" dirty="0" smtClean="0"/>
              <a:t>Development</a:t>
            </a:r>
          </a:p>
          <a:p>
            <a:r>
              <a:rPr lang="en-US" dirty="0"/>
              <a:t>(608) 263-7804</a:t>
            </a:r>
            <a:br>
              <a:rPr lang="en-US" dirty="0"/>
            </a:br>
            <a:r>
              <a:rPr lang="en-US" b="1" dirty="0">
                <a:solidFill>
                  <a:schemeClr val="accent5">
                    <a:lumMod val="75000"/>
                  </a:schemeClr>
                </a:solidFill>
                <a:hlinkClick r:id="rId3"/>
              </a:rPr>
              <a:t>greg.wise@uwex.edu</a:t>
            </a:r>
            <a:endParaRPr lang="en-US" dirty="0" smtClean="0">
              <a:solidFill>
                <a:schemeClr val="accent5">
                  <a:lumMod val="75000"/>
                </a:schemeClr>
              </a:solidFill>
            </a:endParaRP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773781"/>
            <a:ext cx="675658" cy="9932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4826" y="2738243"/>
            <a:ext cx="698996" cy="1040896"/>
          </a:xfrm>
          <a:prstGeom prst="rect">
            <a:avLst/>
          </a:prstGeom>
        </p:spPr>
      </p:pic>
      <p:sp>
        <p:nvSpPr>
          <p:cNvPr id="8" name="Rectangle 7"/>
          <p:cNvSpPr/>
          <p:nvPr/>
        </p:nvSpPr>
        <p:spPr>
          <a:xfrm>
            <a:off x="6019800" y="2737074"/>
            <a:ext cx="2911772" cy="861774"/>
          </a:xfrm>
          <a:prstGeom prst="rect">
            <a:avLst/>
          </a:prstGeom>
        </p:spPr>
        <p:txBody>
          <a:bodyPr wrap="square">
            <a:spAutoFit/>
          </a:bodyPr>
          <a:lstStyle/>
          <a:p>
            <a:r>
              <a:rPr lang="en-US" sz="1000" dirty="0">
                <a:solidFill>
                  <a:schemeClr val="bg1"/>
                </a:solidFill>
              </a:rPr>
              <a:t>Paul Lachapelle</a:t>
            </a:r>
          </a:p>
          <a:p>
            <a:r>
              <a:rPr lang="en-US" sz="1000" dirty="0">
                <a:solidFill>
                  <a:schemeClr val="bg1"/>
                </a:solidFill>
              </a:rPr>
              <a:t>Community Development Specialist </a:t>
            </a:r>
          </a:p>
          <a:p>
            <a:r>
              <a:rPr lang="en-US" sz="1000" dirty="0">
                <a:solidFill>
                  <a:schemeClr val="bg1"/>
                </a:solidFill>
              </a:rPr>
              <a:t>Montana State University Extension</a:t>
            </a:r>
          </a:p>
          <a:p>
            <a:r>
              <a:rPr lang="en-US" sz="1000" dirty="0">
                <a:solidFill>
                  <a:schemeClr val="bg1"/>
                </a:solidFill>
              </a:rPr>
              <a:t>406-994-3620 </a:t>
            </a:r>
            <a:r>
              <a:rPr lang="en-US" sz="1000" dirty="0"/>
              <a:t/>
            </a:r>
            <a:br>
              <a:rPr lang="en-US" sz="1000" dirty="0"/>
            </a:br>
            <a:r>
              <a:rPr lang="en-US" sz="1000" u="sng" dirty="0">
                <a:solidFill>
                  <a:schemeClr val="accent5">
                    <a:lumMod val="75000"/>
                  </a:schemeClr>
                </a:solidFill>
                <a:hlinkClick r:id="rId6"/>
              </a:rPr>
              <a:t>paul.lachapelle@montana.edu</a:t>
            </a:r>
            <a:endParaRPr lang="en-US" sz="1000" u="sng" dirty="0">
              <a:solidFill>
                <a:schemeClr val="accent5">
                  <a:lumMod val="75000"/>
                </a:schemeClr>
              </a:solidFill>
            </a:endParaRPr>
          </a:p>
        </p:txBody>
      </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6366" t="-305" r="10051" b="305"/>
          <a:stretch/>
        </p:blipFill>
        <p:spPr>
          <a:xfrm>
            <a:off x="5138711" y="3909889"/>
            <a:ext cx="685111" cy="1024610"/>
          </a:xfrm>
          <a:prstGeom prst="rect">
            <a:avLst/>
          </a:prstGeom>
        </p:spPr>
      </p:pic>
      <p:sp>
        <p:nvSpPr>
          <p:cNvPr id="10" name="Rectangle 9"/>
          <p:cNvSpPr/>
          <p:nvPr/>
        </p:nvSpPr>
        <p:spPr>
          <a:xfrm>
            <a:off x="5905500" y="3941639"/>
            <a:ext cx="3140372" cy="861774"/>
          </a:xfrm>
          <a:prstGeom prst="rect">
            <a:avLst/>
          </a:prstGeom>
        </p:spPr>
        <p:txBody>
          <a:bodyPr wrap="square">
            <a:spAutoFit/>
          </a:bodyPr>
          <a:lstStyle/>
          <a:p>
            <a:r>
              <a:rPr lang="en-US" sz="1000" dirty="0" smtClean="0">
                <a:solidFill>
                  <a:schemeClr val="bg1"/>
                </a:solidFill>
              </a:rPr>
              <a:t>Jane Wolery</a:t>
            </a:r>
            <a:endParaRPr lang="en-US" sz="1000" dirty="0">
              <a:solidFill>
                <a:schemeClr val="bg1"/>
              </a:solidFill>
            </a:endParaRPr>
          </a:p>
          <a:p>
            <a:r>
              <a:rPr lang="en-US" sz="1000" dirty="0" smtClean="0">
                <a:solidFill>
                  <a:schemeClr val="bg1"/>
                </a:solidFill>
              </a:rPr>
              <a:t>Extension Agent/Field Faculty</a:t>
            </a:r>
            <a:endParaRPr lang="en-US" sz="1000" dirty="0">
              <a:solidFill>
                <a:schemeClr val="bg1"/>
              </a:solidFill>
            </a:endParaRPr>
          </a:p>
          <a:p>
            <a:r>
              <a:rPr lang="en-US" sz="1000" dirty="0">
                <a:solidFill>
                  <a:schemeClr val="bg1"/>
                </a:solidFill>
              </a:rPr>
              <a:t>Montana State University Extension</a:t>
            </a:r>
          </a:p>
          <a:p>
            <a:r>
              <a:rPr lang="en-US" sz="1000" dirty="0" smtClean="0">
                <a:solidFill>
                  <a:schemeClr val="bg1"/>
                </a:solidFill>
              </a:rPr>
              <a:t>406-466-2492</a:t>
            </a:r>
            <a:r>
              <a:rPr lang="en-US" sz="1000" dirty="0"/>
              <a:t/>
            </a:r>
            <a:br>
              <a:rPr lang="en-US" sz="1000" dirty="0"/>
            </a:br>
            <a:r>
              <a:rPr lang="en-US" sz="1000" u="sng" dirty="0" smtClean="0">
                <a:solidFill>
                  <a:schemeClr val="accent5">
                    <a:lumMod val="75000"/>
                  </a:schemeClr>
                </a:solidFill>
              </a:rPr>
              <a:t>jane.wolery@montana.edu</a:t>
            </a:r>
            <a:endParaRPr lang="en-US" sz="1000" dirty="0">
              <a:solidFill>
                <a:schemeClr val="accent5">
                  <a:lumMod val="75000"/>
                </a:schemeClr>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400" y="1512945"/>
            <a:ext cx="3657607" cy="1225298"/>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5925" y="1527300"/>
            <a:ext cx="4566325" cy="854283"/>
          </a:xfrm>
          <a:prstGeom prst="rect">
            <a:avLst/>
          </a:prstGeom>
        </p:spPr>
      </p:pic>
    </p:spTree>
    <p:extLst>
      <p:ext uri="{BB962C8B-B14F-4D97-AF65-F5344CB8AC3E}">
        <p14:creationId xmlns:p14="http://schemas.microsoft.com/office/powerpoint/2010/main" val="391664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209550"/>
            <a:ext cx="10363200" cy="1012588"/>
          </a:xfrm>
        </p:spPr>
        <p:txBody>
          <a:bodyPr>
            <a:normAutofit fontScale="90000"/>
          </a:bodyPr>
          <a:lstStyle/>
          <a:p>
            <a:r>
              <a:rPr lang="en-US" sz="3400" dirty="0" smtClean="0"/>
              <a:t>Community </a:t>
            </a:r>
            <a:br>
              <a:rPr lang="en-US" sz="3400" dirty="0" smtClean="0"/>
            </a:br>
            <a:r>
              <a:rPr lang="en-US" sz="3400" dirty="0" smtClean="0"/>
              <a:t>Capitals Framework</a:t>
            </a:r>
            <a:endParaRPr lang="en-US" sz="3400" dirty="0"/>
          </a:p>
        </p:txBody>
      </p:sp>
      <p:sp>
        <p:nvSpPr>
          <p:cNvPr id="5" name="Text Placeholder 4"/>
          <p:cNvSpPr>
            <a:spLocks noGrp="1"/>
          </p:cNvSpPr>
          <p:nvPr>
            <p:ph type="body" idx="1"/>
          </p:nvPr>
        </p:nvSpPr>
        <p:spPr>
          <a:xfrm>
            <a:off x="-4495800" y="-2076450"/>
            <a:ext cx="7772400" cy="1125140"/>
          </a:xfrm>
        </p:spPr>
        <p:txBody>
          <a:bodyPr/>
          <a:lstStyle/>
          <a:p>
            <a:r>
              <a:rPr lang="en-US" dirty="0" smtClean="0"/>
              <a:t>Greg Wise</a:t>
            </a:r>
            <a:endParaRPr lang="en-US" dirty="0"/>
          </a:p>
        </p:txBody>
      </p:sp>
      <p:sp>
        <p:nvSpPr>
          <p:cNvPr id="6" name="TextBox 5"/>
          <p:cNvSpPr txBox="1"/>
          <p:nvPr/>
        </p:nvSpPr>
        <p:spPr>
          <a:xfrm rot="10800000" flipV="1">
            <a:off x="2590800" y="1057297"/>
            <a:ext cx="4343400" cy="369332"/>
          </a:xfrm>
          <a:prstGeom prst="rect">
            <a:avLst/>
          </a:prstGeom>
          <a:noFill/>
        </p:spPr>
        <p:txBody>
          <a:bodyPr wrap="square" rtlCol="0">
            <a:spAutoFit/>
          </a:bodyPr>
          <a:lstStyle/>
          <a:p>
            <a:r>
              <a:rPr lang="en-US" dirty="0" smtClean="0">
                <a:solidFill>
                  <a:srgbClr val="FFCC00"/>
                </a:solidFill>
              </a:rPr>
              <a:t>Shine a Light on Strengths!</a:t>
            </a:r>
            <a:endParaRPr lang="en-US" dirty="0">
              <a:solidFill>
                <a:srgbClr val="FFCC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26629"/>
            <a:ext cx="5081305" cy="36214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255" y="1535679"/>
            <a:ext cx="4383626" cy="3512380"/>
          </a:xfrm>
          <a:prstGeom prst="rect">
            <a:avLst/>
          </a:prstGeom>
        </p:spPr>
      </p:pic>
    </p:spTree>
    <p:extLst>
      <p:ext uri="{BB962C8B-B14F-4D97-AF65-F5344CB8AC3E}">
        <p14:creationId xmlns:p14="http://schemas.microsoft.com/office/powerpoint/2010/main" val="3362238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361950"/>
            <a:ext cx="6096000" cy="968298"/>
          </a:xfrm>
        </p:spPr>
        <p:txBody>
          <a:bodyPr>
            <a:noAutofit/>
          </a:bodyPr>
          <a:lstStyle/>
          <a:p>
            <a:r>
              <a:rPr lang="en-US" sz="4000" dirty="0" smtClean="0"/>
              <a:t>On Target for Your Community?</a:t>
            </a:r>
            <a:endParaRPr lang="en-US" sz="4000" dirty="0"/>
          </a:p>
        </p:txBody>
      </p:sp>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219200" y="1657350"/>
            <a:ext cx="6781800" cy="3000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Placeholder 6"/>
          <p:cNvSpPr>
            <a:spLocks noGrp="1"/>
          </p:cNvSpPr>
          <p:nvPr>
            <p:ph type="body" sz="half" idx="2"/>
          </p:nvPr>
        </p:nvSpPr>
        <p:spPr>
          <a:xfrm>
            <a:off x="2819400" y="-704850"/>
            <a:ext cx="5486400" cy="603647"/>
          </a:xfrm>
        </p:spPr>
        <p:txBody>
          <a:bodyPr>
            <a:normAutofit fontScale="62500" lnSpcReduction="20000"/>
          </a:bodyPr>
          <a:lstStyle/>
          <a:p>
            <a:r>
              <a:rPr lang="en-US" dirty="0" smtClean="0"/>
              <a:t>You can add a description of the picture here.</a:t>
            </a:r>
          </a:p>
          <a:p>
            <a:endParaRPr lang="en-US" dirty="0" smtClean="0"/>
          </a:p>
          <a:p>
            <a:r>
              <a:rPr lang="en-US" dirty="0" smtClean="0"/>
              <a:t>In PPT 2007 or newer, this is a custom layout and can be modified under the slide master view. </a:t>
            </a:r>
            <a:endParaRPr lang="en-US" dirty="0"/>
          </a:p>
        </p:txBody>
      </p:sp>
      <p:sp>
        <p:nvSpPr>
          <p:cNvPr id="2" name="TextBox 1"/>
          <p:cNvSpPr txBox="1"/>
          <p:nvPr/>
        </p:nvSpPr>
        <p:spPr>
          <a:xfrm>
            <a:off x="3581400" y="4134505"/>
            <a:ext cx="4267200" cy="523220"/>
          </a:xfrm>
          <a:prstGeom prst="rect">
            <a:avLst/>
          </a:prstGeom>
          <a:noFill/>
        </p:spPr>
        <p:txBody>
          <a:bodyPr wrap="square" rtlCol="0">
            <a:spAutoFit/>
          </a:bodyPr>
          <a:lstStyle/>
          <a:p>
            <a:pPr algn="r"/>
            <a:r>
              <a:rPr lang="en-US" sz="2800" dirty="0" smtClean="0"/>
              <a:t>Questions? Comments?</a:t>
            </a:r>
            <a:endParaRPr lang="en-US" sz="2800" dirty="0"/>
          </a:p>
        </p:txBody>
      </p:sp>
      <p:sp>
        <p:nvSpPr>
          <p:cNvPr id="3" name="TextBox 2"/>
          <p:cNvSpPr txBox="1"/>
          <p:nvPr/>
        </p:nvSpPr>
        <p:spPr>
          <a:xfrm>
            <a:off x="1219200" y="4861716"/>
            <a:ext cx="6858000" cy="246221"/>
          </a:xfrm>
          <a:prstGeom prst="rect">
            <a:avLst/>
          </a:prstGeom>
          <a:noFill/>
        </p:spPr>
        <p:txBody>
          <a:bodyPr wrap="square" rtlCol="0">
            <a:spAutoFit/>
          </a:bodyPr>
          <a:lstStyle/>
          <a:p>
            <a:pPr algn="ctr"/>
            <a:r>
              <a:rPr lang="en-US" sz="1000" dirty="0" smtClean="0">
                <a:solidFill>
                  <a:schemeClr val="bg1">
                    <a:lumMod val="85000"/>
                  </a:schemeClr>
                </a:solidFill>
              </a:rPr>
              <a:t>Graphics used per subscription with PresenterMedia.com  May be used only with subscription. </a:t>
            </a:r>
            <a:endParaRPr lang="en-US" sz="1000" dirty="0">
              <a:solidFill>
                <a:schemeClr val="bg1">
                  <a:lumMod val="85000"/>
                </a:schemeClr>
              </a:solidFill>
            </a:endParaRPr>
          </a:p>
        </p:txBody>
      </p:sp>
    </p:spTree>
    <p:extLst>
      <p:ext uri="{BB962C8B-B14F-4D97-AF65-F5344CB8AC3E}">
        <p14:creationId xmlns:p14="http://schemas.microsoft.com/office/powerpoint/2010/main" val="3194056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Instructors</a:t>
            </a:r>
            <a:endParaRPr lang="en-US" dirty="0"/>
          </a:p>
        </p:txBody>
      </p:sp>
      <p:sp>
        <p:nvSpPr>
          <p:cNvPr id="3" name="Content Placeholder 2"/>
          <p:cNvSpPr>
            <a:spLocks noGrp="1"/>
          </p:cNvSpPr>
          <p:nvPr>
            <p:ph idx="1"/>
          </p:nvPr>
        </p:nvSpPr>
        <p:spPr>
          <a:xfrm>
            <a:off x="1153142" y="1590675"/>
            <a:ext cx="5323858" cy="981076"/>
          </a:xfrm>
        </p:spPr>
        <p:txBody>
          <a:bodyPr>
            <a:normAutofit fontScale="47500" lnSpcReduction="20000"/>
          </a:bodyPr>
          <a:lstStyle/>
          <a:p>
            <a:r>
              <a:rPr lang="en-US" dirty="0" smtClean="0"/>
              <a:t>Greg Wise</a:t>
            </a:r>
          </a:p>
          <a:p>
            <a:r>
              <a:rPr lang="en-US" dirty="0"/>
              <a:t>Professor and Community Development Specialist </a:t>
            </a:r>
            <a:endParaRPr lang="en-US" dirty="0" smtClean="0"/>
          </a:p>
          <a:p>
            <a:r>
              <a:rPr lang="en-US" dirty="0" smtClean="0"/>
              <a:t>University </a:t>
            </a:r>
            <a:r>
              <a:rPr lang="en-US" dirty="0"/>
              <a:t>of Wisconsin-Extension </a:t>
            </a:r>
            <a:endParaRPr lang="en-US" dirty="0" smtClean="0"/>
          </a:p>
          <a:p>
            <a:r>
              <a:rPr lang="en-US" dirty="0" smtClean="0"/>
              <a:t>Center </a:t>
            </a:r>
            <a:r>
              <a:rPr lang="en-US" dirty="0"/>
              <a:t>for Community and Economic </a:t>
            </a:r>
            <a:r>
              <a:rPr lang="en-US" dirty="0" smtClean="0"/>
              <a:t>Development</a:t>
            </a:r>
          </a:p>
          <a:p>
            <a:r>
              <a:rPr lang="en-US" dirty="0"/>
              <a:t>(608) 263-7804</a:t>
            </a:r>
            <a:br>
              <a:rPr lang="en-US" dirty="0"/>
            </a:br>
            <a:r>
              <a:rPr lang="en-US" b="1" dirty="0">
                <a:solidFill>
                  <a:schemeClr val="accent5">
                    <a:lumMod val="75000"/>
                  </a:schemeClr>
                </a:solidFill>
                <a:hlinkClick r:id="rId3"/>
              </a:rPr>
              <a:t>greg.wise@uwex.edu</a:t>
            </a:r>
            <a:endParaRPr lang="en-US" dirty="0" smtClean="0">
              <a:solidFill>
                <a:schemeClr val="accent5">
                  <a:lumMod val="75000"/>
                </a:schemeClr>
              </a:solidFill>
            </a:endParaRP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42" y="1582078"/>
            <a:ext cx="675658" cy="9932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787" y="2647950"/>
            <a:ext cx="698996" cy="1040896"/>
          </a:xfrm>
          <a:prstGeom prst="rect">
            <a:avLst/>
          </a:prstGeom>
        </p:spPr>
      </p:pic>
      <p:sp>
        <p:nvSpPr>
          <p:cNvPr id="8" name="Rectangle 7"/>
          <p:cNvSpPr/>
          <p:nvPr/>
        </p:nvSpPr>
        <p:spPr>
          <a:xfrm>
            <a:off x="1153142" y="2737511"/>
            <a:ext cx="2911772" cy="861774"/>
          </a:xfrm>
          <a:prstGeom prst="rect">
            <a:avLst/>
          </a:prstGeom>
        </p:spPr>
        <p:txBody>
          <a:bodyPr wrap="square">
            <a:spAutoFit/>
          </a:bodyPr>
          <a:lstStyle/>
          <a:p>
            <a:r>
              <a:rPr lang="en-US" sz="1000" dirty="0">
                <a:solidFill>
                  <a:schemeClr val="bg1"/>
                </a:solidFill>
              </a:rPr>
              <a:t>Paul Lachapelle</a:t>
            </a:r>
          </a:p>
          <a:p>
            <a:r>
              <a:rPr lang="en-US" sz="1000" dirty="0">
                <a:solidFill>
                  <a:schemeClr val="bg1"/>
                </a:solidFill>
              </a:rPr>
              <a:t>Community Development Specialist </a:t>
            </a:r>
          </a:p>
          <a:p>
            <a:r>
              <a:rPr lang="en-US" sz="1000" dirty="0">
                <a:solidFill>
                  <a:schemeClr val="bg1"/>
                </a:solidFill>
              </a:rPr>
              <a:t>Montana State University Extension</a:t>
            </a:r>
          </a:p>
          <a:p>
            <a:r>
              <a:rPr lang="en-US" sz="1000" dirty="0">
                <a:solidFill>
                  <a:schemeClr val="bg1"/>
                </a:solidFill>
              </a:rPr>
              <a:t>406-994-3620 </a:t>
            </a:r>
            <a:r>
              <a:rPr lang="en-US" sz="1000" dirty="0"/>
              <a:t/>
            </a:r>
            <a:br>
              <a:rPr lang="en-US" sz="1000" dirty="0"/>
            </a:br>
            <a:r>
              <a:rPr lang="en-US" sz="1000" u="sng" dirty="0">
                <a:solidFill>
                  <a:schemeClr val="accent5">
                    <a:lumMod val="75000"/>
                  </a:schemeClr>
                </a:solidFill>
                <a:hlinkClick r:id="rId6"/>
              </a:rPr>
              <a:t>paul.lachapelle@montana.edu</a:t>
            </a:r>
            <a:endParaRPr lang="en-US" sz="1000" u="sng" dirty="0">
              <a:solidFill>
                <a:schemeClr val="accent5">
                  <a:lumMod val="75000"/>
                </a:schemeClr>
              </a:solidFill>
            </a:endParaRPr>
          </a:p>
        </p:txBody>
      </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6366" t="-305" r="10051" b="305"/>
          <a:stretch/>
        </p:blipFill>
        <p:spPr>
          <a:xfrm>
            <a:off x="406672" y="3795627"/>
            <a:ext cx="685111" cy="1024610"/>
          </a:xfrm>
          <a:prstGeom prst="rect">
            <a:avLst/>
          </a:prstGeom>
        </p:spPr>
      </p:pic>
      <p:sp>
        <p:nvSpPr>
          <p:cNvPr id="10" name="Rectangle 9"/>
          <p:cNvSpPr/>
          <p:nvPr/>
        </p:nvSpPr>
        <p:spPr>
          <a:xfrm>
            <a:off x="1219200" y="3795627"/>
            <a:ext cx="3140372" cy="861774"/>
          </a:xfrm>
          <a:prstGeom prst="rect">
            <a:avLst/>
          </a:prstGeom>
        </p:spPr>
        <p:txBody>
          <a:bodyPr wrap="square">
            <a:spAutoFit/>
          </a:bodyPr>
          <a:lstStyle/>
          <a:p>
            <a:r>
              <a:rPr lang="en-US" sz="1000" dirty="0" smtClean="0">
                <a:solidFill>
                  <a:schemeClr val="bg1"/>
                </a:solidFill>
              </a:rPr>
              <a:t>Jane Wolery</a:t>
            </a:r>
            <a:endParaRPr lang="en-US" sz="1000" dirty="0">
              <a:solidFill>
                <a:schemeClr val="bg1"/>
              </a:solidFill>
            </a:endParaRPr>
          </a:p>
          <a:p>
            <a:r>
              <a:rPr lang="en-US" sz="1000" dirty="0" smtClean="0">
                <a:solidFill>
                  <a:schemeClr val="bg1"/>
                </a:solidFill>
              </a:rPr>
              <a:t>Extension Agent/Field Faculty</a:t>
            </a:r>
            <a:endParaRPr lang="en-US" sz="1000" dirty="0">
              <a:solidFill>
                <a:schemeClr val="bg1"/>
              </a:solidFill>
            </a:endParaRPr>
          </a:p>
          <a:p>
            <a:r>
              <a:rPr lang="en-US" sz="1000" dirty="0">
                <a:solidFill>
                  <a:schemeClr val="bg1"/>
                </a:solidFill>
              </a:rPr>
              <a:t>Montana State University Extension</a:t>
            </a:r>
          </a:p>
          <a:p>
            <a:r>
              <a:rPr lang="en-US" sz="1000" dirty="0" smtClean="0">
                <a:solidFill>
                  <a:schemeClr val="bg1"/>
                </a:solidFill>
              </a:rPr>
              <a:t>406-466-2492</a:t>
            </a:r>
            <a:r>
              <a:rPr lang="en-US" sz="1000" dirty="0"/>
              <a:t/>
            </a:r>
            <a:br>
              <a:rPr lang="en-US" sz="1000" dirty="0"/>
            </a:br>
            <a:r>
              <a:rPr lang="en-US" sz="1000" u="sng" dirty="0" smtClean="0">
                <a:solidFill>
                  <a:schemeClr val="accent5">
                    <a:lumMod val="75000"/>
                  </a:schemeClr>
                </a:solidFill>
              </a:rPr>
              <a:t>jane.wolery@montana.edu</a:t>
            </a:r>
            <a:endParaRPr lang="en-US" sz="1000" dirty="0">
              <a:solidFill>
                <a:schemeClr val="accent5">
                  <a:lumMod val="75000"/>
                </a:schemeClr>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9601" y="1597024"/>
            <a:ext cx="4254500" cy="1425257"/>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85551"/>
          <a:stretch/>
        </p:blipFill>
        <p:spPr>
          <a:xfrm>
            <a:off x="6082677" y="2816919"/>
            <a:ext cx="918912" cy="1189775"/>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3800" y="3577567"/>
            <a:ext cx="6425227" cy="1202052"/>
          </a:xfrm>
          <a:prstGeom prst="rect">
            <a:avLst/>
          </a:prstGeom>
        </p:spPr>
      </p:pic>
    </p:spTree>
    <p:extLst>
      <p:ext uri="{BB962C8B-B14F-4D97-AF65-F5344CB8AC3E}">
        <p14:creationId xmlns:p14="http://schemas.microsoft.com/office/powerpoint/2010/main" val="3821780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1327" y="-2533650"/>
            <a:ext cx="6701118" cy="3409950"/>
          </a:xfrm>
        </p:spPr>
        <p:txBody>
          <a:bodyPr>
            <a:normAutofit/>
          </a:bodyPr>
          <a:lstStyle/>
          <a:p>
            <a:r>
              <a:rPr lang="en-US" dirty="0" smtClean="0"/>
              <a:t>Helping Communities Shine!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876300"/>
            <a:ext cx="2339409" cy="2339409"/>
          </a:xfrm>
          <a:prstGeom prst="rect">
            <a:avLst/>
          </a:prstGeom>
        </p:spPr>
      </p:pic>
      <p:sp>
        <p:nvSpPr>
          <p:cNvPr id="4" name="TextBox 3"/>
          <p:cNvSpPr txBox="1"/>
          <p:nvPr/>
        </p:nvSpPr>
        <p:spPr>
          <a:xfrm>
            <a:off x="5638800" y="3257550"/>
            <a:ext cx="2339409" cy="430887"/>
          </a:xfrm>
          <a:prstGeom prst="rect">
            <a:avLst/>
          </a:prstGeom>
          <a:noFill/>
        </p:spPr>
        <p:txBody>
          <a:bodyPr wrap="square" rtlCol="0">
            <a:spAutoFit/>
          </a:bodyPr>
          <a:lstStyle/>
          <a:p>
            <a:pPr algn="ctr"/>
            <a:r>
              <a:rPr lang="en-US" sz="1100" dirty="0" smtClean="0">
                <a:solidFill>
                  <a:schemeClr val="bg1"/>
                </a:solidFill>
              </a:rPr>
              <a:t>Use QR code for more resources used in this presentation.</a:t>
            </a:r>
            <a:endParaRPr lang="en-US" sz="1100" dirty="0">
              <a:solidFill>
                <a:schemeClr val="bg1"/>
              </a:solidFill>
            </a:endParaRPr>
          </a:p>
        </p:txBody>
      </p:sp>
      <p:sp>
        <p:nvSpPr>
          <p:cNvPr id="5" name="Rectangle 4"/>
          <p:cNvSpPr/>
          <p:nvPr/>
        </p:nvSpPr>
        <p:spPr>
          <a:xfrm>
            <a:off x="4660777" y="4476750"/>
            <a:ext cx="4572000" cy="307777"/>
          </a:xfrm>
          <a:prstGeom prst="rect">
            <a:avLst/>
          </a:prstGeom>
        </p:spPr>
        <p:txBody>
          <a:bodyPr>
            <a:spAutoFit/>
          </a:bodyPr>
          <a:lstStyle/>
          <a:p>
            <a:r>
              <a:rPr lang="en-US" sz="1400" dirty="0">
                <a:solidFill>
                  <a:schemeClr val="bg1"/>
                </a:solidFill>
              </a:rPr>
              <a:t>http://msuextension.org/teton/CommDevelopment.html</a:t>
            </a:r>
            <a:endParaRPr lang="en-US" sz="1400" dirty="0"/>
          </a:p>
        </p:txBody>
      </p:sp>
    </p:spTree>
    <p:extLst>
      <p:ext uri="{BB962C8B-B14F-4D97-AF65-F5344CB8AC3E}">
        <p14:creationId xmlns:p14="http://schemas.microsoft.com/office/powerpoint/2010/main" val="2353059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22738" y="-400050"/>
            <a:ext cx="3990234" cy="3409950"/>
          </a:xfrm>
        </p:spPr>
        <p:txBody>
          <a:bodyPr>
            <a:normAutofit/>
          </a:bodyPr>
          <a:lstStyle/>
          <a:p>
            <a:r>
              <a:rPr lang="en-US" dirty="0" smtClean="0"/>
              <a:t>Helping Communities Shine!</a:t>
            </a:r>
            <a:endParaRPr lang="en-US" dirty="0"/>
          </a:p>
        </p:txBody>
      </p:sp>
    </p:spTree>
    <p:extLst>
      <p:ext uri="{BB962C8B-B14F-4D97-AF65-F5344CB8AC3E}">
        <p14:creationId xmlns:p14="http://schemas.microsoft.com/office/powerpoint/2010/main" val="275340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Useful Images and Icons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5219" y="3200401"/>
            <a:ext cx="2312581" cy="180228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70" y="1714500"/>
            <a:ext cx="2762250" cy="215272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7619" y="1600201"/>
            <a:ext cx="2055628" cy="171541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2821" y="1943101"/>
            <a:ext cx="4006868" cy="256460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6950" y="819150"/>
            <a:ext cx="4762500" cy="3286125"/>
          </a:xfrm>
          <a:prstGeom prst="rect">
            <a:avLst/>
          </a:prstGeom>
        </p:spPr>
      </p:pic>
    </p:spTree>
    <p:extLst>
      <p:ext uri="{BB962C8B-B14F-4D97-AF65-F5344CB8AC3E}">
        <p14:creationId xmlns:p14="http://schemas.microsoft.com/office/powerpoint/2010/main" val="171881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Text Placeholder 45"/>
          <p:cNvSpPr>
            <a:spLocks noGrp="1"/>
          </p:cNvSpPr>
          <p:nvPr>
            <p:ph type="body" sz="quarter" idx="15"/>
          </p:nvPr>
        </p:nvSpPr>
        <p:spPr/>
        <p:txBody>
          <a:bodyPr>
            <a:normAutofit lnSpcReduction="10000"/>
          </a:bodyPr>
          <a:lstStyle/>
          <a:p>
            <a:pPr lvl="0"/>
            <a:r>
              <a:rPr lang="en-US" smtClean="0"/>
              <a:t>Discussion Item Three – A Placeholder for text </a:t>
            </a:r>
            <a:br>
              <a:rPr lang="en-US" smtClean="0"/>
            </a:br>
            <a:r>
              <a:rPr lang="en-US" smtClean="0"/>
              <a:t>Add a second line of text here</a:t>
            </a:r>
          </a:p>
          <a:p>
            <a:endParaRPr lang="en-US" dirty="0"/>
          </a:p>
        </p:txBody>
      </p:sp>
      <p:sp>
        <p:nvSpPr>
          <p:cNvPr id="41" name="Text Placeholder 40"/>
          <p:cNvSpPr>
            <a:spLocks noGrp="1"/>
          </p:cNvSpPr>
          <p:nvPr>
            <p:ph type="body" sz="quarter" idx="16"/>
          </p:nvPr>
        </p:nvSpPr>
        <p:spPr/>
        <p:txBody>
          <a:bodyPr>
            <a:normAutofit lnSpcReduction="10000"/>
          </a:bodyPr>
          <a:lstStyle/>
          <a:p>
            <a:pPr lvl="0"/>
            <a:r>
              <a:rPr lang="en-US" smtClean="0"/>
              <a:t>Discussion Item One – A Placeholder for text </a:t>
            </a:r>
            <a:br>
              <a:rPr lang="en-US" smtClean="0"/>
            </a:br>
            <a:r>
              <a:rPr lang="en-US" smtClean="0"/>
              <a:t>Add a second line of text here</a:t>
            </a:r>
          </a:p>
          <a:p>
            <a:endParaRPr lang="en-US" dirty="0"/>
          </a:p>
        </p:txBody>
      </p:sp>
      <p:sp>
        <p:nvSpPr>
          <p:cNvPr id="42" name="Text Placeholder 41"/>
          <p:cNvSpPr>
            <a:spLocks noGrp="1"/>
          </p:cNvSpPr>
          <p:nvPr>
            <p:ph type="body" sz="quarter" idx="17"/>
          </p:nvPr>
        </p:nvSpPr>
        <p:spPr/>
        <p:txBody>
          <a:bodyPr>
            <a:normAutofit lnSpcReduction="10000"/>
          </a:bodyPr>
          <a:lstStyle/>
          <a:p>
            <a:pPr lvl="0"/>
            <a:r>
              <a:rPr lang="en-US" smtClean="0"/>
              <a:t>Discussion Item Two – A Placeholder for text </a:t>
            </a:r>
            <a:br>
              <a:rPr lang="en-US" smtClean="0"/>
            </a:br>
            <a:r>
              <a:rPr lang="en-US" smtClean="0"/>
              <a:t>Add a second line of text here</a:t>
            </a:r>
          </a:p>
          <a:p>
            <a:endParaRPr lang="en-US" dirty="0"/>
          </a:p>
        </p:txBody>
      </p:sp>
      <p:sp>
        <p:nvSpPr>
          <p:cNvPr id="43" name="Text Placeholder 42"/>
          <p:cNvSpPr>
            <a:spLocks noGrp="1"/>
          </p:cNvSpPr>
          <p:nvPr>
            <p:ph type="body" sz="quarter" idx="18"/>
          </p:nvPr>
        </p:nvSpPr>
        <p:spPr/>
        <p:txBody>
          <a:bodyPr>
            <a:normAutofit lnSpcReduction="10000"/>
          </a:bodyPr>
          <a:lstStyle/>
          <a:p>
            <a:pPr lvl="0"/>
            <a:r>
              <a:rPr lang="en-US" smtClean="0"/>
              <a:t>Discussion Item Four – A Placeholder for text </a:t>
            </a:r>
            <a:br>
              <a:rPr lang="en-US" smtClean="0"/>
            </a:br>
            <a:r>
              <a:rPr lang="en-US" smtClean="0"/>
              <a:t>Add a second line of text here</a:t>
            </a:r>
          </a:p>
          <a:p>
            <a:endParaRPr lang="en-US" dirty="0"/>
          </a:p>
        </p:txBody>
      </p:sp>
      <p:sp>
        <p:nvSpPr>
          <p:cNvPr id="8" name="Text Placeholder 7"/>
          <p:cNvSpPr>
            <a:spLocks noGrp="1"/>
          </p:cNvSpPr>
          <p:nvPr>
            <p:ph type="body" sz="quarter" idx="13"/>
          </p:nvPr>
        </p:nvSpPr>
        <p:spPr/>
        <p:txBody>
          <a:bodyPr>
            <a:normAutofit fontScale="85000" lnSpcReduction="20000"/>
          </a:bodyPr>
          <a:lstStyle/>
          <a:p>
            <a:r>
              <a:rPr lang="en-US" dirty="0" smtClean="0"/>
              <a:t>A second line of text could go here</a:t>
            </a:r>
            <a:endParaRPr lang="en-US" dirty="0"/>
          </a:p>
        </p:txBody>
      </p:sp>
      <p:sp>
        <p:nvSpPr>
          <p:cNvPr id="7" name="Title 6"/>
          <p:cNvSpPr>
            <a:spLocks noGrp="1"/>
          </p:cNvSpPr>
          <p:nvPr>
            <p:ph type="title"/>
          </p:nvPr>
        </p:nvSpPr>
        <p:spPr/>
        <p:txBody>
          <a:bodyPr/>
          <a:lstStyle/>
          <a:p>
            <a:r>
              <a:rPr lang="en-US" smtClean="0"/>
              <a:t>Agenda or Summary Layout</a:t>
            </a:r>
            <a:endParaRPr lang="en-US" dirty="0"/>
          </a:p>
        </p:txBody>
      </p:sp>
      <p:sp>
        <p:nvSpPr>
          <p:cNvPr id="24" name="Pentagon 23"/>
          <p:cNvSpPr/>
          <p:nvPr/>
        </p:nvSpPr>
        <p:spPr>
          <a:xfrm>
            <a:off x="1162050" y="2157413"/>
            <a:ext cx="1219200" cy="400050"/>
          </a:xfrm>
          <a:prstGeom prst="homePlate">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smtClean="0">
                <a:solidFill>
                  <a:schemeClr val="bg1"/>
                </a:solidFill>
              </a:rPr>
              <a:t>Item 1</a:t>
            </a:r>
            <a:endParaRPr lang="en-US" sz="1400" dirty="0">
              <a:solidFill>
                <a:schemeClr val="bg1"/>
              </a:solidFill>
            </a:endParaRPr>
          </a:p>
        </p:txBody>
      </p:sp>
      <p:sp>
        <p:nvSpPr>
          <p:cNvPr id="25" name="Pentagon 24"/>
          <p:cNvSpPr/>
          <p:nvPr/>
        </p:nvSpPr>
        <p:spPr>
          <a:xfrm>
            <a:off x="1162050" y="2747963"/>
            <a:ext cx="1219200" cy="400050"/>
          </a:xfrm>
          <a:prstGeom prst="homePlat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smtClean="0">
                <a:solidFill>
                  <a:schemeClr val="bg1"/>
                </a:solidFill>
              </a:rPr>
              <a:t>Item 2</a:t>
            </a:r>
            <a:endParaRPr lang="en-US" sz="1400" dirty="0">
              <a:solidFill>
                <a:schemeClr val="bg1"/>
              </a:solidFill>
            </a:endParaRPr>
          </a:p>
        </p:txBody>
      </p:sp>
      <p:sp>
        <p:nvSpPr>
          <p:cNvPr id="31" name="Pentagon 30"/>
          <p:cNvSpPr/>
          <p:nvPr/>
        </p:nvSpPr>
        <p:spPr>
          <a:xfrm>
            <a:off x="1162050" y="3338513"/>
            <a:ext cx="1219200" cy="400050"/>
          </a:xfrm>
          <a:prstGeom prst="homePlate">
            <a:avLst/>
          </a:prstGeom>
          <a:solidFill>
            <a:schemeClr val="accent3"/>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smtClean="0">
                <a:solidFill>
                  <a:schemeClr val="bg1"/>
                </a:solidFill>
              </a:rPr>
              <a:t>Item 3</a:t>
            </a:r>
            <a:endParaRPr lang="en-US" sz="1400" dirty="0">
              <a:solidFill>
                <a:schemeClr val="bg1"/>
              </a:solidFill>
            </a:endParaRPr>
          </a:p>
        </p:txBody>
      </p:sp>
      <p:sp>
        <p:nvSpPr>
          <p:cNvPr id="32" name="Pentagon 31"/>
          <p:cNvSpPr/>
          <p:nvPr/>
        </p:nvSpPr>
        <p:spPr>
          <a:xfrm>
            <a:off x="1162050" y="3929063"/>
            <a:ext cx="1219200" cy="400050"/>
          </a:xfrm>
          <a:prstGeom prst="homePlate">
            <a:avLst/>
          </a:prstGeom>
          <a:solidFill>
            <a:schemeClr val="accent4"/>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smtClean="0">
                <a:solidFill>
                  <a:schemeClr val="bg1"/>
                </a:solidFill>
              </a:rPr>
              <a:t>Item 4</a:t>
            </a:r>
            <a:endParaRPr lang="en-US" sz="1400" dirty="0">
              <a:solidFill>
                <a:schemeClr val="bg1"/>
              </a:solidFill>
            </a:endParaRPr>
          </a:p>
        </p:txBody>
      </p:sp>
    </p:spTree>
    <p:extLst>
      <p:ext uri="{BB962C8B-B14F-4D97-AF65-F5344CB8AC3E}">
        <p14:creationId xmlns:p14="http://schemas.microsoft.com/office/powerpoint/2010/main" val="3760031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Be Sure to Visit Us On-Line</a:t>
            </a:r>
            <a:endParaRPr lang="en-US" dirty="0"/>
          </a:p>
        </p:txBody>
      </p:sp>
      <p:sp>
        <p:nvSpPr>
          <p:cNvPr id="5" name="Content Placeholder 4"/>
          <p:cNvSpPr>
            <a:spLocks noGrp="1"/>
          </p:cNvSpPr>
          <p:nvPr>
            <p:ph sz="half" idx="1"/>
          </p:nvPr>
        </p:nvSpPr>
        <p:spPr/>
        <p:txBody>
          <a:bodyPr/>
          <a:lstStyle/>
          <a:p>
            <a:r>
              <a:rPr lang="en-US" smtClean="0"/>
              <a:t>Our website is filled with exciting downloadables, templates, clipart and animations.  You can easily switch out the graphics is this template with items from our website.</a:t>
            </a:r>
            <a:endParaRPr lang="en-US" dirty="0"/>
          </a:p>
        </p:txBody>
      </p:sp>
      <p:pic>
        <p:nvPicPr>
          <p:cNvPr id="13" name="Content Placeholder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10200" y="1742157"/>
            <a:ext cx="3276600" cy="2653360"/>
          </a:xfrm>
        </p:spPr>
      </p:pic>
    </p:spTree>
    <p:extLst>
      <p:ext uri="{BB962C8B-B14F-4D97-AF65-F5344CB8AC3E}">
        <p14:creationId xmlns:p14="http://schemas.microsoft.com/office/powerpoint/2010/main" val="2701223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871410671"/>
              </p:ext>
            </p:extLst>
          </p:nvPr>
        </p:nvGraphicFramePr>
        <p:xfrm>
          <a:off x="3575050" y="1543051"/>
          <a:ext cx="5111750" cy="305157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p:cNvSpPr>
            <a:spLocks noGrp="1"/>
          </p:cNvSpPr>
          <p:nvPr>
            <p:ph type="body" sz="half" idx="2"/>
          </p:nvPr>
        </p:nvSpPr>
        <p:spPr/>
        <p:txBody>
          <a:bodyPr/>
          <a:lstStyle/>
          <a:p>
            <a:r>
              <a:rPr lang="en-US" smtClean="0"/>
              <a:t>Here is the description of the graph.  This chart is compatible with PowerPoint 97 – 2010.</a:t>
            </a:r>
          </a:p>
          <a:p>
            <a:endParaRPr lang="en-US" smtClean="0"/>
          </a:p>
          <a:p>
            <a:r>
              <a:rPr lang="en-US" smtClean="0"/>
              <a:t>Here is some more text.  You may delete the graphical elements.</a:t>
            </a:r>
            <a:endParaRPr lang="en-US" dirty="0"/>
          </a:p>
        </p:txBody>
      </p:sp>
      <p:sp>
        <p:nvSpPr>
          <p:cNvPr id="5" name="Title 4"/>
          <p:cNvSpPr>
            <a:spLocks noGrp="1"/>
          </p:cNvSpPr>
          <p:nvPr>
            <p:ph type="title"/>
          </p:nvPr>
        </p:nvSpPr>
        <p:spPr/>
        <p:txBody>
          <a:bodyPr/>
          <a:lstStyle/>
          <a:p>
            <a:r>
              <a:rPr lang="en-US" smtClean="0"/>
              <a:t>Bar Graph Page Layout</a:t>
            </a:r>
            <a:endParaRPr lang="en-US"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3028950"/>
            <a:ext cx="3733799" cy="2286000"/>
          </a:xfrm>
          <a:prstGeom prst="rect">
            <a:avLst/>
          </a:prstGeom>
        </p:spPr>
      </p:pic>
    </p:spTree>
    <p:extLst>
      <p:ext uri="{BB962C8B-B14F-4D97-AF65-F5344CB8AC3E}">
        <p14:creationId xmlns:p14="http://schemas.microsoft.com/office/powerpoint/2010/main" val="665005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300507241"/>
              </p:ext>
            </p:extLst>
          </p:nvPr>
        </p:nvGraphicFramePr>
        <p:xfrm>
          <a:off x="3575050" y="1543051"/>
          <a:ext cx="5111750" cy="305157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p:cNvSpPr>
            <a:spLocks noGrp="1"/>
          </p:cNvSpPr>
          <p:nvPr>
            <p:ph type="body" sz="half" idx="2"/>
          </p:nvPr>
        </p:nvSpPr>
        <p:spPr/>
        <p:txBody>
          <a:bodyPr/>
          <a:lstStyle/>
          <a:p>
            <a:r>
              <a:rPr lang="en-US" smtClean="0"/>
              <a:t>Here is the description of the graph.  This chart is enhanced with features from PowerPoint 2007 or higher.</a:t>
            </a:r>
          </a:p>
          <a:p>
            <a:r>
              <a:rPr lang="en-US" smtClean="0"/>
              <a:t>Here is some more text.  You may delete the graphical elements.</a:t>
            </a:r>
            <a:endParaRPr lang="en-US" dirty="0"/>
          </a:p>
        </p:txBody>
      </p:sp>
      <p:sp>
        <p:nvSpPr>
          <p:cNvPr id="5" name="Title 4"/>
          <p:cNvSpPr>
            <a:spLocks noGrp="1"/>
          </p:cNvSpPr>
          <p:nvPr>
            <p:ph type="title"/>
          </p:nvPr>
        </p:nvSpPr>
        <p:spPr/>
        <p:txBody>
          <a:bodyPr/>
          <a:lstStyle/>
          <a:p>
            <a:r>
              <a:rPr lang="en-US" smtClean="0"/>
              <a:t>Bar Graph Page Layout</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938043"/>
            <a:ext cx="3124200" cy="2453107"/>
          </a:xfrm>
          <a:prstGeom prst="rect">
            <a:avLst/>
          </a:prstGeom>
        </p:spPr>
      </p:pic>
    </p:spTree>
    <p:extLst>
      <p:ext uri="{BB962C8B-B14F-4D97-AF65-F5344CB8AC3E}">
        <p14:creationId xmlns:p14="http://schemas.microsoft.com/office/powerpoint/2010/main" val="314378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9588" y="1546521"/>
            <a:ext cx="8040687" cy="1084660"/>
          </a:xfrm>
        </p:spPr>
        <p:txBody>
          <a:bodyPr>
            <a:normAutofit/>
          </a:bodyPr>
          <a:lstStyle/>
          <a:p>
            <a:r>
              <a:rPr lang="en-US" dirty="0" smtClean="0"/>
              <a:t>Essential Elements</a:t>
            </a:r>
            <a:endParaRPr lang="en-US" dirty="0"/>
          </a:p>
        </p:txBody>
      </p:sp>
      <p:sp>
        <p:nvSpPr>
          <p:cNvPr id="5" name="Text Placeholder 4"/>
          <p:cNvSpPr>
            <a:spLocks noGrp="1"/>
          </p:cNvSpPr>
          <p:nvPr>
            <p:ph type="body" idx="1"/>
          </p:nvPr>
        </p:nvSpPr>
        <p:spPr>
          <a:xfrm>
            <a:off x="790290" y="3944257"/>
            <a:ext cx="7772400" cy="1125140"/>
          </a:xfrm>
        </p:spPr>
        <p:txBody>
          <a:bodyPr/>
          <a:lstStyle/>
          <a:p>
            <a:r>
              <a:rPr lang="en-US" dirty="0" smtClean="0"/>
              <a:t>Greg Wise</a:t>
            </a:r>
            <a:endParaRPr lang="en-US" dirty="0"/>
          </a:p>
        </p:txBody>
      </p:sp>
      <p:sp>
        <p:nvSpPr>
          <p:cNvPr id="2" name="TextBox 1"/>
          <p:cNvSpPr txBox="1"/>
          <p:nvPr/>
        </p:nvSpPr>
        <p:spPr>
          <a:xfrm>
            <a:off x="790290" y="2083616"/>
            <a:ext cx="6172200" cy="369332"/>
          </a:xfrm>
          <a:prstGeom prst="rect">
            <a:avLst/>
          </a:prstGeom>
          <a:noFill/>
        </p:spPr>
        <p:txBody>
          <a:bodyPr wrap="square" rtlCol="0">
            <a:spAutoFit/>
          </a:bodyPr>
          <a:lstStyle/>
          <a:p>
            <a:r>
              <a:rPr lang="en-US" dirty="0" smtClean="0">
                <a:solidFill>
                  <a:schemeClr val="bg1">
                    <a:lumMod val="50000"/>
                  </a:schemeClr>
                </a:solidFill>
              </a:rPr>
              <a:t>Of Community Development in the United States</a:t>
            </a:r>
            <a:endParaRPr lang="en-US" dirty="0">
              <a:solidFill>
                <a:schemeClr val="bg1">
                  <a:lumMod val="5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623" y="2190750"/>
            <a:ext cx="5181600" cy="2590800"/>
          </a:xfrm>
          <a:prstGeom prst="rect">
            <a:avLst/>
          </a:prstGeom>
        </p:spPr>
      </p:pic>
      <p:sp>
        <p:nvSpPr>
          <p:cNvPr id="6" name="Title 1"/>
          <p:cNvSpPr txBox="1">
            <a:spLocks/>
          </p:cNvSpPr>
          <p:nvPr/>
        </p:nvSpPr>
        <p:spPr>
          <a:xfrm>
            <a:off x="2514600" y="82535"/>
            <a:ext cx="6477000" cy="1350169"/>
          </a:xfrm>
          <a:prstGeom prst="rect">
            <a:avLst/>
          </a:prstGeom>
        </p:spPr>
        <p:txBody>
          <a:bodyPr vert="horz" lIns="91440" tIns="45720" rIns="91440" bIns="45720" rtlCol="0" anchor="t">
            <a:normAutofit fontScale="62500" lnSpcReduction="20000"/>
          </a:bodyPr>
          <a:lstStyle>
            <a:lvl1pPr algn="l" defTabSz="914400" rtl="0" eaLnBrk="1" latinLnBrk="0" hangingPunct="1">
              <a:spcBef>
                <a:spcPct val="0"/>
              </a:spcBef>
              <a:buNone/>
              <a:defRPr sz="4000" b="1" kern="1200" cap="all">
                <a:solidFill>
                  <a:schemeClr val="bg1"/>
                </a:solidFill>
                <a:latin typeface="+mj-lt"/>
                <a:ea typeface="+mj-ea"/>
                <a:cs typeface="+mj-cs"/>
              </a:defRPr>
            </a:lvl1pPr>
          </a:lstStyle>
          <a:p>
            <a:r>
              <a:rPr lang="en-US" dirty="0" smtClean="0"/>
              <a:t>A changing Paradigm for Genuine Community Engagement and Sustainable Development</a:t>
            </a:r>
            <a:endParaRPr lang="en-US" dirty="0"/>
          </a:p>
        </p:txBody>
      </p:sp>
      <p:sp>
        <p:nvSpPr>
          <p:cNvPr id="7" name="Title 3"/>
          <p:cNvSpPr txBox="1">
            <a:spLocks/>
          </p:cNvSpPr>
          <p:nvPr/>
        </p:nvSpPr>
        <p:spPr>
          <a:xfrm>
            <a:off x="950913" y="3944257"/>
            <a:ext cx="8040687" cy="108466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bg1"/>
                </a:solidFill>
                <a:latin typeface="+mj-lt"/>
                <a:ea typeface="+mj-ea"/>
                <a:cs typeface="+mj-cs"/>
              </a:defRPr>
            </a:lvl1pPr>
          </a:lstStyle>
          <a:p>
            <a:endParaRPr lang="en-US" dirty="0"/>
          </a:p>
        </p:txBody>
      </p:sp>
      <p:sp>
        <p:nvSpPr>
          <p:cNvPr id="8" name="Rectangle 7"/>
          <p:cNvSpPr/>
          <p:nvPr/>
        </p:nvSpPr>
        <p:spPr>
          <a:xfrm>
            <a:off x="827545" y="4139292"/>
            <a:ext cx="7249655" cy="369332"/>
          </a:xfrm>
          <a:prstGeom prst="rect">
            <a:avLst/>
          </a:prstGeom>
        </p:spPr>
        <p:txBody>
          <a:bodyPr wrap="square">
            <a:spAutoFit/>
          </a:bodyPr>
          <a:lstStyle/>
          <a:p>
            <a:r>
              <a:rPr lang="en-US" dirty="0" smtClean="0">
                <a:solidFill>
                  <a:schemeClr val="bg1"/>
                </a:solidFill>
              </a:rPr>
              <a:t>Regional … Collaborative … Empowering … Holistic &amp; Sustainable</a:t>
            </a:r>
            <a:endParaRPr lang="en-US" dirty="0">
              <a:solidFill>
                <a:schemeClr val="bg1"/>
              </a:solidFill>
            </a:endParaRPr>
          </a:p>
        </p:txBody>
      </p:sp>
    </p:spTree>
    <p:extLst>
      <p:ext uri="{BB962C8B-B14F-4D97-AF65-F5344CB8AC3E}">
        <p14:creationId xmlns:p14="http://schemas.microsoft.com/office/powerpoint/2010/main" val="3705378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p:txBody>
          <a:bodyPr/>
          <a:lstStyle/>
          <a:p>
            <a:r>
              <a:rPr lang="en-US" smtClean="0"/>
              <a:t>Here is the description of the graph.  This chart is compatible with PowerPoint 97 – 2010.</a:t>
            </a:r>
          </a:p>
          <a:p>
            <a:endParaRPr lang="en-US" smtClean="0"/>
          </a:p>
          <a:p>
            <a:r>
              <a:rPr lang="en-US" smtClean="0"/>
              <a:t>Here is some more text.  You may delete the graphical elements.</a:t>
            </a:r>
            <a:endParaRPr lang="en-US" dirty="0"/>
          </a:p>
        </p:txBody>
      </p:sp>
      <p:sp>
        <p:nvSpPr>
          <p:cNvPr id="5" name="Title 4"/>
          <p:cNvSpPr>
            <a:spLocks noGrp="1"/>
          </p:cNvSpPr>
          <p:nvPr>
            <p:ph type="title"/>
          </p:nvPr>
        </p:nvSpPr>
        <p:spPr/>
        <p:txBody>
          <a:bodyPr/>
          <a:lstStyle/>
          <a:p>
            <a:r>
              <a:rPr lang="en-US" smtClean="0"/>
              <a:t>Sample Table Layout</a:t>
            </a:r>
            <a:endParaRPr lang="en-US" dirty="0"/>
          </a:p>
        </p:txBody>
      </p:sp>
      <p:graphicFrame>
        <p:nvGraphicFramePr>
          <p:cNvPr id="10" name="Content Placeholder 4"/>
          <p:cNvGraphicFramePr>
            <a:graphicFrameLocks/>
          </p:cNvGraphicFramePr>
          <p:nvPr>
            <p:extLst>
              <p:ext uri="{D42A27DB-BD31-4B8C-83A1-F6EECF244321}">
                <p14:modId xmlns:p14="http://schemas.microsoft.com/office/powerpoint/2010/main" val="2628943632"/>
              </p:ext>
            </p:extLst>
          </p:nvPr>
        </p:nvGraphicFramePr>
        <p:xfrm>
          <a:off x="3657600" y="1600199"/>
          <a:ext cx="5029201" cy="2971801"/>
        </p:xfrm>
        <a:graphic>
          <a:graphicData uri="http://schemas.openxmlformats.org/drawingml/2006/table">
            <a:tbl>
              <a:tblPr firstRow="1" bandRow="1">
                <a:effectLst/>
                <a:tableStyleId>{F5AB1C69-6EDB-4FF4-983F-18BD219EF322}</a:tableStyleId>
              </a:tblPr>
              <a:tblGrid>
                <a:gridCol w="1895061"/>
                <a:gridCol w="781029"/>
                <a:gridCol w="784370"/>
                <a:gridCol w="738231"/>
                <a:gridCol w="830510"/>
              </a:tblGrid>
              <a:tr h="491288">
                <a:tc>
                  <a:txBody>
                    <a:bodyPr/>
                    <a:lstStyle/>
                    <a:p>
                      <a:r>
                        <a:rPr lang="en-US" sz="1100" baseline="0" dirty="0" smtClean="0"/>
                        <a:t>Geographic Region</a:t>
                      </a:r>
                      <a:endParaRPr lang="en-US" sz="1100" baseline="0" dirty="0"/>
                    </a:p>
                  </a:txBody>
                  <a:tcPr marT="102870" marB="34290">
                    <a:solidFill>
                      <a:schemeClr val="tx1">
                        <a:lumMod val="50000"/>
                        <a:lumOff val="50000"/>
                        <a:alpha val="86000"/>
                      </a:schemeClr>
                    </a:solidFill>
                  </a:tcPr>
                </a:tc>
                <a:tc>
                  <a:txBody>
                    <a:bodyPr/>
                    <a:lstStyle/>
                    <a:p>
                      <a:pPr algn="ctr"/>
                      <a:r>
                        <a:rPr lang="en-US" sz="1100" baseline="0" dirty="0" smtClean="0"/>
                        <a:t>Q1</a:t>
                      </a:r>
                      <a:endParaRPr lang="en-US" sz="1100" baseline="0" dirty="0"/>
                    </a:p>
                  </a:txBody>
                  <a:tcPr marT="102870" marB="34290">
                    <a:solidFill>
                      <a:schemeClr val="bg1">
                        <a:lumMod val="75000"/>
                        <a:alpha val="86000"/>
                      </a:schemeClr>
                    </a:solidFill>
                  </a:tcPr>
                </a:tc>
                <a:tc>
                  <a:txBody>
                    <a:bodyPr/>
                    <a:lstStyle/>
                    <a:p>
                      <a:pPr algn="ctr"/>
                      <a:r>
                        <a:rPr lang="en-US" sz="1100" baseline="0" dirty="0" smtClean="0"/>
                        <a:t>Q2</a:t>
                      </a:r>
                      <a:endParaRPr lang="en-US" sz="1100" baseline="0" dirty="0"/>
                    </a:p>
                  </a:txBody>
                  <a:tcPr marT="102870" marB="34290">
                    <a:solidFill>
                      <a:schemeClr val="bg1">
                        <a:lumMod val="75000"/>
                        <a:alpha val="86000"/>
                      </a:schemeClr>
                    </a:solidFill>
                  </a:tcPr>
                </a:tc>
                <a:tc>
                  <a:txBody>
                    <a:bodyPr/>
                    <a:lstStyle/>
                    <a:p>
                      <a:pPr algn="ctr"/>
                      <a:r>
                        <a:rPr lang="en-US" sz="1100" baseline="0" dirty="0" smtClean="0"/>
                        <a:t>Q3</a:t>
                      </a:r>
                      <a:endParaRPr lang="en-US" sz="1100" baseline="0" dirty="0"/>
                    </a:p>
                  </a:txBody>
                  <a:tcPr marT="102870" marB="34290">
                    <a:solidFill>
                      <a:schemeClr val="bg1">
                        <a:lumMod val="75000"/>
                        <a:alpha val="86000"/>
                      </a:schemeClr>
                    </a:solidFill>
                  </a:tcPr>
                </a:tc>
                <a:tc>
                  <a:txBody>
                    <a:bodyPr/>
                    <a:lstStyle/>
                    <a:p>
                      <a:pPr algn="ctr"/>
                      <a:r>
                        <a:rPr lang="en-US" sz="1100" baseline="0" dirty="0" smtClean="0"/>
                        <a:t>Q4</a:t>
                      </a:r>
                      <a:endParaRPr lang="en-US" sz="1100" baseline="0" dirty="0"/>
                    </a:p>
                  </a:txBody>
                  <a:tcPr marT="102870" marB="34290">
                    <a:solidFill>
                      <a:schemeClr val="bg1">
                        <a:lumMod val="75000"/>
                        <a:alpha val="86000"/>
                      </a:schemeClr>
                    </a:solidFill>
                  </a:tcPr>
                </a:tc>
              </a:tr>
              <a:tr h="354359">
                <a:tc>
                  <a:txBody>
                    <a:bodyPr/>
                    <a:lstStyle/>
                    <a:p>
                      <a:r>
                        <a:rPr lang="en-US" sz="1200" dirty="0" smtClean="0"/>
                        <a:t>United</a:t>
                      </a:r>
                      <a:r>
                        <a:rPr lang="en-US" sz="1200" baseline="0" dirty="0" smtClean="0"/>
                        <a:t> States</a:t>
                      </a:r>
                      <a:endParaRPr lang="en-US" sz="1200" dirty="0"/>
                    </a:p>
                  </a:txBody>
                  <a:tcPr marT="102870" marB="34290">
                    <a:solidFill>
                      <a:schemeClr val="bg1">
                        <a:lumMod val="75000"/>
                        <a:alpha val="86000"/>
                      </a:schemeClr>
                    </a:solidFill>
                  </a:tcPr>
                </a:tc>
                <a:tc>
                  <a:txBody>
                    <a:bodyPr/>
                    <a:lstStyle/>
                    <a:p>
                      <a:pPr algn="ctr"/>
                      <a:r>
                        <a:rPr lang="en-US" sz="1200" dirty="0" smtClean="0"/>
                        <a:t>1254</a:t>
                      </a:r>
                      <a:endParaRPr lang="en-US" sz="1200" dirty="0"/>
                    </a:p>
                  </a:txBody>
                  <a:tcPr marT="102870" marB="34290">
                    <a:solidFill>
                      <a:schemeClr val="accent2">
                        <a:lumMod val="60000"/>
                        <a:lumOff val="40000"/>
                        <a:alpha val="86000"/>
                      </a:schemeClr>
                    </a:solidFill>
                  </a:tcPr>
                </a:tc>
                <a:tc>
                  <a:txBody>
                    <a:bodyPr/>
                    <a:lstStyle/>
                    <a:p>
                      <a:pPr algn="ctr"/>
                      <a:r>
                        <a:rPr lang="en-US" sz="1200" dirty="0" smtClean="0"/>
                        <a:t>1254</a:t>
                      </a:r>
                      <a:endParaRPr lang="en-US" sz="1200" dirty="0"/>
                    </a:p>
                  </a:txBody>
                  <a:tcPr marT="102870" marB="34290">
                    <a:solidFill>
                      <a:schemeClr val="accent2">
                        <a:lumMod val="60000"/>
                        <a:lumOff val="40000"/>
                        <a:alpha val="86000"/>
                      </a:schemeClr>
                    </a:solidFill>
                  </a:tcPr>
                </a:tc>
                <a:tc>
                  <a:txBody>
                    <a:bodyPr/>
                    <a:lstStyle/>
                    <a:p>
                      <a:pPr algn="ctr"/>
                      <a:r>
                        <a:rPr lang="en-US" sz="1200" dirty="0" smtClean="0"/>
                        <a:t>1254</a:t>
                      </a:r>
                      <a:endParaRPr lang="en-US" sz="1200" dirty="0"/>
                    </a:p>
                  </a:txBody>
                  <a:tcPr marT="102870" marB="34290">
                    <a:solidFill>
                      <a:schemeClr val="accent2">
                        <a:lumMod val="60000"/>
                        <a:lumOff val="40000"/>
                        <a:alpha val="86000"/>
                      </a:schemeClr>
                    </a:solidFill>
                  </a:tcPr>
                </a:tc>
                <a:tc>
                  <a:txBody>
                    <a:bodyPr/>
                    <a:lstStyle/>
                    <a:p>
                      <a:pPr algn="ctr"/>
                      <a:r>
                        <a:rPr lang="en-US" sz="1200" dirty="0" smtClean="0"/>
                        <a:t>1254</a:t>
                      </a:r>
                      <a:endParaRPr lang="en-US" sz="1200" dirty="0"/>
                    </a:p>
                  </a:txBody>
                  <a:tcPr marT="102870" marB="34290">
                    <a:solidFill>
                      <a:schemeClr val="accent2">
                        <a:lumMod val="60000"/>
                        <a:lumOff val="40000"/>
                        <a:alpha val="86000"/>
                      </a:schemeClr>
                    </a:solidFill>
                  </a:tcPr>
                </a:tc>
              </a:tr>
              <a:tr h="354359">
                <a:tc>
                  <a:txBody>
                    <a:bodyPr/>
                    <a:lstStyle/>
                    <a:p>
                      <a:r>
                        <a:rPr lang="en-US" sz="1200" dirty="0" smtClean="0"/>
                        <a:t>Europe</a:t>
                      </a:r>
                      <a:r>
                        <a:rPr lang="en-US" sz="1200" baseline="0" dirty="0" smtClean="0"/>
                        <a:t> and Asia</a:t>
                      </a:r>
                      <a:endParaRPr lang="en-US" sz="1200" dirty="0"/>
                    </a:p>
                  </a:txBody>
                  <a:tcPr marT="102870" marB="34290">
                    <a:solidFill>
                      <a:schemeClr val="bg1">
                        <a:lumMod val="85000"/>
                        <a:alpha val="86000"/>
                      </a:schemeClr>
                    </a:solidFill>
                  </a:tcPr>
                </a:tc>
                <a:tc>
                  <a:txBody>
                    <a:bodyPr/>
                    <a:lstStyle/>
                    <a:p>
                      <a:pPr algn="ctr"/>
                      <a:r>
                        <a:rPr lang="en-US" sz="1200" dirty="0" smtClean="0"/>
                        <a:t>324</a:t>
                      </a:r>
                      <a:endParaRPr lang="en-US" sz="1200" dirty="0"/>
                    </a:p>
                  </a:txBody>
                  <a:tcPr marT="102870" marB="34290">
                    <a:solidFill>
                      <a:schemeClr val="accent3">
                        <a:tint val="40000"/>
                        <a:alpha val="86000"/>
                      </a:schemeClr>
                    </a:solidFill>
                  </a:tcPr>
                </a:tc>
                <a:tc>
                  <a:txBody>
                    <a:bodyPr/>
                    <a:lstStyle/>
                    <a:p>
                      <a:pPr algn="ctr"/>
                      <a:r>
                        <a:rPr lang="en-US" sz="1200" dirty="0" smtClean="0"/>
                        <a:t>324</a:t>
                      </a:r>
                      <a:endParaRPr lang="en-US" sz="1200" dirty="0"/>
                    </a:p>
                  </a:txBody>
                  <a:tcPr marT="102870" marB="34290">
                    <a:solidFill>
                      <a:schemeClr val="accent3">
                        <a:tint val="40000"/>
                        <a:alpha val="86000"/>
                      </a:schemeClr>
                    </a:solidFill>
                  </a:tcPr>
                </a:tc>
                <a:tc>
                  <a:txBody>
                    <a:bodyPr/>
                    <a:lstStyle/>
                    <a:p>
                      <a:pPr algn="ctr"/>
                      <a:r>
                        <a:rPr lang="en-US" sz="1200" dirty="0" smtClean="0"/>
                        <a:t>324</a:t>
                      </a:r>
                      <a:endParaRPr lang="en-US" sz="1200" dirty="0"/>
                    </a:p>
                  </a:txBody>
                  <a:tcPr marT="102870" marB="34290">
                    <a:solidFill>
                      <a:schemeClr val="accent3">
                        <a:tint val="40000"/>
                        <a:alpha val="86000"/>
                      </a:schemeClr>
                    </a:solidFill>
                  </a:tcPr>
                </a:tc>
                <a:tc>
                  <a:txBody>
                    <a:bodyPr/>
                    <a:lstStyle/>
                    <a:p>
                      <a:pPr algn="ctr"/>
                      <a:r>
                        <a:rPr lang="en-US" sz="1200" dirty="0" smtClean="0"/>
                        <a:t>324</a:t>
                      </a:r>
                      <a:endParaRPr lang="en-US" sz="1200" dirty="0"/>
                    </a:p>
                  </a:txBody>
                  <a:tcPr marT="102870" marB="34290">
                    <a:solidFill>
                      <a:schemeClr val="accent3">
                        <a:tint val="40000"/>
                        <a:alpha val="86000"/>
                      </a:schemeClr>
                    </a:solidFill>
                  </a:tcPr>
                </a:tc>
              </a:tr>
              <a:tr h="354359">
                <a:tc>
                  <a:txBody>
                    <a:bodyPr/>
                    <a:lstStyle/>
                    <a:p>
                      <a:r>
                        <a:rPr lang="en-US" sz="1200" dirty="0" smtClean="0"/>
                        <a:t>Australia</a:t>
                      </a:r>
                      <a:endParaRPr lang="en-US" sz="1200" dirty="0"/>
                    </a:p>
                  </a:txBody>
                  <a:tcPr marT="102870" marB="34290">
                    <a:solidFill>
                      <a:schemeClr val="bg1">
                        <a:lumMod val="75000"/>
                        <a:alpha val="86000"/>
                      </a:schemeClr>
                    </a:solidFill>
                  </a:tcPr>
                </a:tc>
                <a:tc>
                  <a:txBody>
                    <a:bodyPr/>
                    <a:lstStyle/>
                    <a:p>
                      <a:pPr algn="ctr"/>
                      <a:r>
                        <a:rPr lang="en-US" sz="1200" dirty="0" smtClean="0"/>
                        <a:t>32</a:t>
                      </a:r>
                      <a:endParaRPr lang="en-US" sz="1200" dirty="0"/>
                    </a:p>
                  </a:txBody>
                  <a:tcPr marT="102870" marB="34290">
                    <a:solidFill>
                      <a:schemeClr val="accent2">
                        <a:lumMod val="60000"/>
                        <a:lumOff val="40000"/>
                        <a:alpha val="86000"/>
                      </a:schemeClr>
                    </a:solidFill>
                  </a:tcPr>
                </a:tc>
                <a:tc>
                  <a:txBody>
                    <a:bodyPr/>
                    <a:lstStyle/>
                    <a:p>
                      <a:pPr algn="ctr"/>
                      <a:r>
                        <a:rPr lang="en-US" sz="1200" dirty="0" smtClean="0"/>
                        <a:t>32</a:t>
                      </a:r>
                      <a:endParaRPr lang="en-US" sz="1200" dirty="0"/>
                    </a:p>
                  </a:txBody>
                  <a:tcPr marT="102870" marB="34290">
                    <a:solidFill>
                      <a:schemeClr val="accent2">
                        <a:lumMod val="60000"/>
                        <a:lumOff val="40000"/>
                        <a:alpha val="86000"/>
                      </a:schemeClr>
                    </a:solidFill>
                  </a:tcPr>
                </a:tc>
                <a:tc>
                  <a:txBody>
                    <a:bodyPr/>
                    <a:lstStyle/>
                    <a:p>
                      <a:pPr algn="ctr"/>
                      <a:r>
                        <a:rPr lang="en-US" sz="1200" dirty="0" smtClean="0"/>
                        <a:t>32</a:t>
                      </a:r>
                      <a:endParaRPr lang="en-US" sz="1200" dirty="0"/>
                    </a:p>
                  </a:txBody>
                  <a:tcPr marT="102870" marB="34290">
                    <a:solidFill>
                      <a:schemeClr val="accent2">
                        <a:lumMod val="60000"/>
                        <a:lumOff val="40000"/>
                        <a:alpha val="86000"/>
                      </a:schemeClr>
                    </a:solidFill>
                  </a:tcPr>
                </a:tc>
                <a:tc>
                  <a:txBody>
                    <a:bodyPr/>
                    <a:lstStyle/>
                    <a:p>
                      <a:pPr algn="ctr"/>
                      <a:r>
                        <a:rPr lang="en-US" sz="1200" dirty="0" smtClean="0"/>
                        <a:t>32</a:t>
                      </a:r>
                      <a:endParaRPr lang="en-US" sz="1200" dirty="0"/>
                    </a:p>
                  </a:txBody>
                  <a:tcPr marT="102870" marB="34290">
                    <a:solidFill>
                      <a:schemeClr val="accent2">
                        <a:lumMod val="60000"/>
                        <a:lumOff val="40000"/>
                        <a:alpha val="86000"/>
                      </a:schemeClr>
                    </a:solidFill>
                  </a:tcPr>
                </a:tc>
              </a:tr>
              <a:tr h="354359">
                <a:tc>
                  <a:txBody>
                    <a:bodyPr/>
                    <a:lstStyle/>
                    <a:p>
                      <a:r>
                        <a:rPr lang="en-US" sz="1200" dirty="0" smtClean="0"/>
                        <a:t>South America</a:t>
                      </a:r>
                      <a:endParaRPr lang="en-US" sz="1200" dirty="0"/>
                    </a:p>
                  </a:txBody>
                  <a:tcPr marT="102870" marB="34290">
                    <a:solidFill>
                      <a:schemeClr val="bg1">
                        <a:lumMod val="85000"/>
                        <a:alpha val="86000"/>
                      </a:schemeClr>
                    </a:solidFill>
                  </a:tcPr>
                </a:tc>
                <a:tc>
                  <a:txBody>
                    <a:bodyPr/>
                    <a:lstStyle/>
                    <a:p>
                      <a:pPr algn="ctr"/>
                      <a:r>
                        <a:rPr lang="en-US" sz="1200" dirty="0" smtClean="0"/>
                        <a:t>2</a:t>
                      </a:r>
                      <a:endParaRPr lang="en-US" sz="1200" dirty="0"/>
                    </a:p>
                  </a:txBody>
                  <a:tcPr marT="102870" marB="34290">
                    <a:solidFill>
                      <a:schemeClr val="accent3">
                        <a:tint val="40000"/>
                        <a:alpha val="86000"/>
                      </a:schemeClr>
                    </a:solidFill>
                  </a:tcPr>
                </a:tc>
                <a:tc>
                  <a:txBody>
                    <a:bodyPr/>
                    <a:lstStyle/>
                    <a:p>
                      <a:pPr algn="ctr"/>
                      <a:r>
                        <a:rPr lang="en-US" sz="1200" dirty="0" smtClean="0"/>
                        <a:t>2</a:t>
                      </a:r>
                      <a:endParaRPr lang="en-US" sz="1200" dirty="0"/>
                    </a:p>
                  </a:txBody>
                  <a:tcPr marT="102870" marB="34290">
                    <a:solidFill>
                      <a:schemeClr val="accent3">
                        <a:tint val="40000"/>
                        <a:alpha val="86000"/>
                      </a:schemeClr>
                    </a:solidFill>
                  </a:tcPr>
                </a:tc>
                <a:tc>
                  <a:txBody>
                    <a:bodyPr/>
                    <a:lstStyle/>
                    <a:p>
                      <a:pPr algn="ctr"/>
                      <a:r>
                        <a:rPr lang="en-US" sz="1200" dirty="0" smtClean="0"/>
                        <a:t>2</a:t>
                      </a:r>
                      <a:endParaRPr lang="en-US" sz="1200" dirty="0"/>
                    </a:p>
                  </a:txBody>
                  <a:tcPr marT="102870" marB="34290">
                    <a:solidFill>
                      <a:schemeClr val="accent3">
                        <a:tint val="40000"/>
                        <a:alpha val="86000"/>
                      </a:schemeClr>
                    </a:solidFill>
                  </a:tcPr>
                </a:tc>
                <a:tc>
                  <a:txBody>
                    <a:bodyPr/>
                    <a:lstStyle/>
                    <a:p>
                      <a:pPr algn="ctr"/>
                      <a:r>
                        <a:rPr lang="en-US" sz="1200" dirty="0" smtClean="0"/>
                        <a:t>2</a:t>
                      </a:r>
                      <a:endParaRPr lang="en-US" sz="1200" dirty="0"/>
                    </a:p>
                  </a:txBody>
                  <a:tcPr marT="102870" marB="34290">
                    <a:solidFill>
                      <a:schemeClr val="accent3">
                        <a:tint val="40000"/>
                        <a:alpha val="86000"/>
                      </a:schemeClr>
                    </a:solidFill>
                  </a:tcPr>
                </a:tc>
              </a:tr>
              <a:tr h="354359">
                <a:tc>
                  <a:txBody>
                    <a:bodyPr/>
                    <a:lstStyle/>
                    <a:p>
                      <a:r>
                        <a:rPr lang="en-US" sz="1200" dirty="0" smtClean="0"/>
                        <a:t>Canada</a:t>
                      </a:r>
                      <a:endParaRPr lang="en-US" sz="1200" dirty="0"/>
                    </a:p>
                  </a:txBody>
                  <a:tcPr marT="102870" marB="34290">
                    <a:solidFill>
                      <a:schemeClr val="bg1">
                        <a:lumMod val="75000"/>
                        <a:alpha val="86000"/>
                      </a:schemeClr>
                    </a:solidFill>
                  </a:tcPr>
                </a:tc>
                <a:tc>
                  <a:txBody>
                    <a:bodyPr/>
                    <a:lstStyle/>
                    <a:p>
                      <a:pPr algn="ctr"/>
                      <a:r>
                        <a:rPr lang="en-US" sz="1200" dirty="0" smtClean="0"/>
                        <a:t>1</a:t>
                      </a:r>
                      <a:endParaRPr lang="en-US" sz="1200" dirty="0"/>
                    </a:p>
                  </a:txBody>
                  <a:tcPr marT="102870" marB="34290">
                    <a:solidFill>
                      <a:schemeClr val="accent2">
                        <a:lumMod val="60000"/>
                        <a:lumOff val="40000"/>
                        <a:alpha val="86000"/>
                      </a:schemeClr>
                    </a:solidFill>
                  </a:tcPr>
                </a:tc>
                <a:tc>
                  <a:txBody>
                    <a:bodyPr/>
                    <a:lstStyle/>
                    <a:p>
                      <a:pPr algn="ctr"/>
                      <a:r>
                        <a:rPr lang="en-US" sz="1200" dirty="0" smtClean="0"/>
                        <a:t>1</a:t>
                      </a:r>
                      <a:endParaRPr lang="en-US" sz="1200" dirty="0"/>
                    </a:p>
                  </a:txBody>
                  <a:tcPr marT="102870" marB="34290">
                    <a:solidFill>
                      <a:schemeClr val="accent2">
                        <a:lumMod val="60000"/>
                        <a:lumOff val="40000"/>
                        <a:alpha val="86000"/>
                      </a:schemeClr>
                    </a:solidFill>
                  </a:tcPr>
                </a:tc>
                <a:tc>
                  <a:txBody>
                    <a:bodyPr/>
                    <a:lstStyle/>
                    <a:p>
                      <a:pPr algn="ctr"/>
                      <a:r>
                        <a:rPr lang="en-US" sz="1200" dirty="0" smtClean="0"/>
                        <a:t>1</a:t>
                      </a:r>
                      <a:endParaRPr lang="en-US" sz="1200" dirty="0"/>
                    </a:p>
                  </a:txBody>
                  <a:tcPr marT="102870" marB="34290">
                    <a:solidFill>
                      <a:schemeClr val="accent2">
                        <a:lumMod val="60000"/>
                        <a:lumOff val="40000"/>
                        <a:alpha val="86000"/>
                      </a:schemeClr>
                    </a:solidFill>
                  </a:tcPr>
                </a:tc>
                <a:tc>
                  <a:txBody>
                    <a:bodyPr/>
                    <a:lstStyle/>
                    <a:p>
                      <a:pPr algn="ctr"/>
                      <a:r>
                        <a:rPr lang="en-US" sz="1200" dirty="0" smtClean="0"/>
                        <a:t>1</a:t>
                      </a:r>
                      <a:endParaRPr lang="en-US" sz="1200" dirty="0"/>
                    </a:p>
                  </a:txBody>
                  <a:tcPr marT="102870" marB="34290">
                    <a:solidFill>
                      <a:schemeClr val="accent2">
                        <a:lumMod val="60000"/>
                        <a:lumOff val="40000"/>
                        <a:alpha val="86000"/>
                      </a:schemeClr>
                    </a:solidFill>
                  </a:tcPr>
                </a:tc>
              </a:tr>
              <a:tr h="354359">
                <a:tc>
                  <a:txBody>
                    <a:bodyPr/>
                    <a:lstStyle/>
                    <a:p>
                      <a:r>
                        <a:rPr lang="en-US" sz="1200" dirty="0" smtClean="0"/>
                        <a:t>Mexico</a:t>
                      </a:r>
                      <a:endParaRPr lang="en-US" sz="1200" dirty="0"/>
                    </a:p>
                  </a:txBody>
                  <a:tcPr marT="102870" marB="34290">
                    <a:solidFill>
                      <a:schemeClr val="bg1">
                        <a:lumMod val="85000"/>
                        <a:alpha val="86000"/>
                      </a:schemeClr>
                    </a:solidFill>
                  </a:tcPr>
                </a:tc>
                <a:tc>
                  <a:txBody>
                    <a:bodyPr/>
                    <a:lstStyle/>
                    <a:p>
                      <a:pPr algn="ctr"/>
                      <a:r>
                        <a:rPr lang="en-US" sz="1200" dirty="0" smtClean="0"/>
                        <a:t>1</a:t>
                      </a:r>
                      <a:endParaRPr lang="en-US" sz="1200" dirty="0"/>
                    </a:p>
                  </a:txBody>
                  <a:tcPr marT="102870" marB="34290">
                    <a:solidFill>
                      <a:schemeClr val="accent3">
                        <a:tint val="40000"/>
                        <a:alpha val="86000"/>
                      </a:schemeClr>
                    </a:solidFill>
                  </a:tcPr>
                </a:tc>
                <a:tc>
                  <a:txBody>
                    <a:bodyPr/>
                    <a:lstStyle/>
                    <a:p>
                      <a:pPr algn="ctr"/>
                      <a:r>
                        <a:rPr lang="en-US" sz="1200" dirty="0" smtClean="0"/>
                        <a:t>1</a:t>
                      </a:r>
                      <a:endParaRPr lang="en-US" sz="1200" dirty="0"/>
                    </a:p>
                  </a:txBody>
                  <a:tcPr marT="102870" marB="34290">
                    <a:solidFill>
                      <a:schemeClr val="accent3">
                        <a:tint val="40000"/>
                        <a:alpha val="86000"/>
                      </a:schemeClr>
                    </a:solidFill>
                  </a:tcPr>
                </a:tc>
                <a:tc>
                  <a:txBody>
                    <a:bodyPr/>
                    <a:lstStyle/>
                    <a:p>
                      <a:pPr algn="ctr"/>
                      <a:r>
                        <a:rPr lang="en-US" sz="1200" dirty="0" smtClean="0"/>
                        <a:t>1</a:t>
                      </a:r>
                      <a:endParaRPr lang="en-US" sz="1200" dirty="0"/>
                    </a:p>
                  </a:txBody>
                  <a:tcPr marT="102870" marB="34290">
                    <a:solidFill>
                      <a:schemeClr val="accent3">
                        <a:tint val="40000"/>
                        <a:alpha val="86000"/>
                      </a:schemeClr>
                    </a:solidFill>
                  </a:tcPr>
                </a:tc>
                <a:tc>
                  <a:txBody>
                    <a:bodyPr/>
                    <a:lstStyle/>
                    <a:p>
                      <a:pPr algn="ctr"/>
                      <a:r>
                        <a:rPr lang="en-US" sz="1200" dirty="0" smtClean="0"/>
                        <a:t>1</a:t>
                      </a:r>
                      <a:endParaRPr lang="en-US" sz="1200" dirty="0"/>
                    </a:p>
                  </a:txBody>
                  <a:tcPr marT="102870" marB="34290">
                    <a:solidFill>
                      <a:schemeClr val="accent3">
                        <a:tint val="40000"/>
                        <a:alpha val="86000"/>
                      </a:schemeClr>
                    </a:solidFill>
                  </a:tcPr>
                </a:tc>
              </a:tr>
              <a:tr h="354359">
                <a:tc>
                  <a:txBody>
                    <a:bodyPr/>
                    <a:lstStyle/>
                    <a:p>
                      <a:r>
                        <a:rPr lang="en-US" sz="1200" b="1" dirty="0" smtClean="0"/>
                        <a:t>TOTALS</a:t>
                      </a:r>
                      <a:endParaRPr lang="en-US" sz="1200" b="1" dirty="0"/>
                    </a:p>
                  </a:txBody>
                  <a:tcPr marT="102870" marB="34290">
                    <a:gradFill>
                      <a:gsLst>
                        <a:gs pos="0">
                          <a:schemeClr val="accent2">
                            <a:lumMod val="75000"/>
                          </a:schemeClr>
                        </a:gs>
                        <a:gs pos="50000">
                          <a:schemeClr val="accent2">
                            <a:lumMod val="60000"/>
                            <a:lumOff val="40000"/>
                          </a:schemeClr>
                        </a:gs>
                        <a:gs pos="100000">
                          <a:schemeClr val="accent2">
                            <a:lumMod val="20000"/>
                            <a:lumOff val="80000"/>
                          </a:schemeClr>
                        </a:gs>
                      </a:gsLst>
                      <a:lin ang="5400000" scaled="0"/>
                    </a:gradFill>
                  </a:tcPr>
                </a:tc>
                <a:tc>
                  <a:txBody>
                    <a:bodyPr/>
                    <a:lstStyle/>
                    <a:p>
                      <a:pPr algn="ctr"/>
                      <a:r>
                        <a:rPr lang="en-US" sz="1200" dirty="0" smtClean="0"/>
                        <a:t>1614</a:t>
                      </a:r>
                      <a:endParaRPr lang="en-US" sz="1200" dirty="0"/>
                    </a:p>
                  </a:txBody>
                  <a:tcPr marT="102870" marB="34290">
                    <a:gradFill>
                      <a:gsLst>
                        <a:gs pos="0">
                          <a:schemeClr val="accent2">
                            <a:lumMod val="75000"/>
                          </a:schemeClr>
                        </a:gs>
                        <a:gs pos="50000">
                          <a:schemeClr val="accent2">
                            <a:lumMod val="60000"/>
                            <a:lumOff val="40000"/>
                          </a:schemeClr>
                        </a:gs>
                        <a:gs pos="100000">
                          <a:schemeClr val="accent2">
                            <a:lumMod val="20000"/>
                            <a:lumOff val="8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1614</a:t>
                      </a:r>
                    </a:p>
                  </a:txBody>
                  <a:tcPr marT="102870" marB="34290">
                    <a:gradFill>
                      <a:gsLst>
                        <a:gs pos="0">
                          <a:schemeClr val="accent2">
                            <a:lumMod val="75000"/>
                          </a:schemeClr>
                        </a:gs>
                        <a:gs pos="50000">
                          <a:schemeClr val="accent2">
                            <a:lumMod val="60000"/>
                            <a:lumOff val="40000"/>
                          </a:schemeClr>
                        </a:gs>
                        <a:gs pos="100000">
                          <a:schemeClr val="accent2">
                            <a:lumMod val="20000"/>
                            <a:lumOff val="8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1614</a:t>
                      </a:r>
                    </a:p>
                  </a:txBody>
                  <a:tcPr marT="102870" marB="34290">
                    <a:gradFill>
                      <a:gsLst>
                        <a:gs pos="0">
                          <a:schemeClr val="accent2">
                            <a:lumMod val="75000"/>
                          </a:schemeClr>
                        </a:gs>
                        <a:gs pos="50000">
                          <a:schemeClr val="accent2">
                            <a:lumMod val="60000"/>
                            <a:lumOff val="40000"/>
                          </a:schemeClr>
                        </a:gs>
                        <a:gs pos="100000">
                          <a:schemeClr val="accent2">
                            <a:lumMod val="20000"/>
                            <a:lumOff val="8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1614</a:t>
                      </a:r>
                    </a:p>
                  </a:txBody>
                  <a:tcPr marT="102870" marB="34290">
                    <a:gradFill>
                      <a:gsLst>
                        <a:gs pos="0">
                          <a:schemeClr val="accent2">
                            <a:lumMod val="75000"/>
                          </a:schemeClr>
                        </a:gs>
                        <a:gs pos="50000">
                          <a:schemeClr val="accent2">
                            <a:lumMod val="60000"/>
                            <a:lumOff val="40000"/>
                          </a:schemeClr>
                        </a:gs>
                        <a:gs pos="100000">
                          <a:schemeClr val="accent2">
                            <a:lumMod val="20000"/>
                            <a:lumOff val="80000"/>
                          </a:schemeClr>
                        </a:gs>
                      </a:gsLst>
                      <a:lin ang="5400000" scaled="0"/>
                    </a:gradFill>
                  </a:tcPr>
                </a:tc>
              </a:tr>
            </a:tbl>
          </a:graphicData>
        </a:graphic>
      </p:graphicFrame>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938043"/>
            <a:ext cx="3124200" cy="2453107"/>
          </a:xfrm>
          <a:prstGeom prst="rect">
            <a:avLst/>
          </a:prstGeom>
        </p:spPr>
      </p:pic>
    </p:spTree>
    <p:extLst>
      <p:ext uri="{BB962C8B-B14F-4D97-AF65-F5344CB8AC3E}">
        <p14:creationId xmlns:p14="http://schemas.microsoft.com/office/powerpoint/2010/main" val="2230034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Comparison Page</a:t>
            </a:r>
            <a:endParaRPr lang="en-US" dirty="0"/>
          </a:p>
        </p:txBody>
      </p:sp>
      <p:sp>
        <p:nvSpPr>
          <p:cNvPr id="14" name="Text Placeholder 13"/>
          <p:cNvSpPr>
            <a:spLocks noGrp="1"/>
          </p:cNvSpPr>
          <p:nvPr>
            <p:ph type="body" idx="1"/>
          </p:nvPr>
        </p:nvSpPr>
        <p:spPr/>
        <p:txBody>
          <a:bodyPr/>
          <a:lstStyle/>
          <a:p>
            <a:r>
              <a:rPr lang="en-US" smtClean="0"/>
              <a:t>Your Sub Title Here</a:t>
            </a:r>
            <a:endParaRPr lang="en-US" dirty="0"/>
          </a:p>
        </p:txBody>
      </p:sp>
      <p:sp>
        <p:nvSpPr>
          <p:cNvPr id="7" name="Content Placeholder 6"/>
          <p:cNvSpPr>
            <a:spLocks noGrp="1"/>
          </p:cNvSpPr>
          <p:nvPr>
            <p:ph sz="half" idx="2"/>
          </p:nvPr>
        </p:nvSpPr>
        <p:spPr/>
        <p:txBody>
          <a:bodyPr/>
          <a:lstStyle/>
          <a:p>
            <a:r>
              <a:rPr lang="en-US" smtClean="0"/>
              <a:t>This is a place holder for item one.  Item one can be text, a picture, graph, table, etc. This is a place holder for item one.  Item one can be text, a picture, graph, table, etc.</a:t>
            </a:r>
          </a:p>
          <a:p>
            <a:pPr lvl="3"/>
            <a:endParaRPr lang="en-US" dirty="0" smtClean="0"/>
          </a:p>
        </p:txBody>
      </p:sp>
      <p:sp>
        <p:nvSpPr>
          <p:cNvPr id="15" name="Text Placeholder 14"/>
          <p:cNvSpPr>
            <a:spLocks noGrp="1"/>
          </p:cNvSpPr>
          <p:nvPr>
            <p:ph type="body" sz="quarter" idx="3"/>
          </p:nvPr>
        </p:nvSpPr>
        <p:spPr/>
        <p:txBody>
          <a:bodyPr/>
          <a:lstStyle/>
          <a:p>
            <a:r>
              <a:rPr lang="en-US" smtClean="0"/>
              <a:t>Your Sub Title Here</a:t>
            </a:r>
            <a:endParaRPr lang="en-US" dirty="0"/>
          </a:p>
        </p:txBody>
      </p:sp>
      <p:sp>
        <p:nvSpPr>
          <p:cNvPr id="9" name="Content Placeholder 8"/>
          <p:cNvSpPr>
            <a:spLocks noGrp="1"/>
          </p:cNvSpPr>
          <p:nvPr>
            <p:ph sz="quarter" idx="4"/>
          </p:nvPr>
        </p:nvSpPr>
        <p:spPr/>
        <p:txBody>
          <a:bodyPr/>
          <a:lstStyle/>
          <a:p>
            <a:r>
              <a:rPr lang="en-US" smtClean="0"/>
              <a:t>Change the YOUR LOGO area below by editing the Slide Master under the view tab.</a:t>
            </a:r>
          </a:p>
          <a:p>
            <a:endParaRPr lang="en-US" smtClean="0"/>
          </a:p>
          <a:p>
            <a:r>
              <a:rPr lang="en-US" smtClean="0"/>
              <a:t>All the graphical elements can be moved, copied, or deleted from the slide master view.</a:t>
            </a:r>
            <a:endParaRPr lang="en-US" dirty="0" smtClean="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3599536"/>
            <a:ext cx="2057400" cy="1715414"/>
          </a:xfrm>
          <a:prstGeom prst="rect">
            <a:avLst/>
          </a:prstGeom>
        </p:spPr>
      </p:pic>
    </p:spTree>
    <p:extLst>
      <p:ext uri="{BB962C8B-B14F-4D97-AF65-F5344CB8AC3E}">
        <p14:creationId xmlns:p14="http://schemas.microsoft.com/office/powerpoint/2010/main" val="2475056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2021721004"/>
              </p:ext>
            </p:extLst>
          </p:nvPr>
        </p:nvGraphicFramePr>
        <p:xfrm>
          <a:off x="3575050" y="1543051"/>
          <a:ext cx="5111750" cy="305157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p:cNvSpPr>
            <a:spLocks noGrp="1"/>
          </p:cNvSpPr>
          <p:nvPr>
            <p:ph type="body" sz="half" idx="2"/>
          </p:nvPr>
        </p:nvSpPr>
        <p:spPr/>
        <p:txBody>
          <a:bodyPr/>
          <a:lstStyle/>
          <a:p>
            <a:r>
              <a:rPr lang="en-US" smtClean="0"/>
              <a:t>This is a PowerPoint 2007 or higher enhanced graph.  You may change this graph as you wish.</a:t>
            </a:r>
          </a:p>
          <a:p>
            <a:endParaRPr lang="en-US" smtClean="0"/>
          </a:p>
          <a:p>
            <a:r>
              <a:rPr lang="en-US" smtClean="0"/>
              <a:t>This chart utilizes features available in PowerPoint 2007 or higher.</a:t>
            </a:r>
            <a:endParaRPr lang="en-US" dirty="0"/>
          </a:p>
        </p:txBody>
      </p:sp>
      <p:sp>
        <p:nvSpPr>
          <p:cNvPr id="7" name="Title 6"/>
          <p:cNvSpPr>
            <a:spLocks noGrp="1"/>
          </p:cNvSpPr>
          <p:nvPr>
            <p:ph type="title"/>
          </p:nvPr>
        </p:nvSpPr>
        <p:spPr/>
        <p:txBody>
          <a:bodyPr/>
          <a:lstStyle/>
          <a:p>
            <a:r>
              <a:rPr lang="en-US" smtClean="0"/>
              <a:t>Example Pie Graph</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938043"/>
            <a:ext cx="3124200" cy="2453107"/>
          </a:xfrm>
          <a:prstGeom prst="rect">
            <a:avLst/>
          </a:prstGeom>
        </p:spPr>
      </p:pic>
    </p:spTree>
    <p:extLst>
      <p:ext uri="{BB962C8B-B14F-4D97-AF65-F5344CB8AC3E}">
        <p14:creationId xmlns:p14="http://schemas.microsoft.com/office/powerpoint/2010/main" val="954894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1327643906"/>
              </p:ext>
            </p:extLst>
          </p:nvPr>
        </p:nvGraphicFramePr>
        <p:xfrm>
          <a:off x="3581400" y="1581150"/>
          <a:ext cx="5111750" cy="305157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p:cNvSpPr>
            <a:spLocks noGrp="1"/>
          </p:cNvSpPr>
          <p:nvPr>
            <p:ph type="body" sz="half" idx="2"/>
          </p:nvPr>
        </p:nvSpPr>
        <p:spPr/>
        <p:txBody>
          <a:bodyPr/>
          <a:lstStyle/>
          <a:p>
            <a:r>
              <a:rPr lang="en-US" smtClean="0"/>
              <a:t>This is a PowerPoint 97 higher compatible graph.  You may change this graph as you wish.</a:t>
            </a:r>
          </a:p>
          <a:p>
            <a:endParaRPr lang="en-US" smtClean="0"/>
          </a:p>
          <a:p>
            <a:r>
              <a:rPr lang="en-US" smtClean="0"/>
              <a:t>This chart can be modified in all versions of PowerPoint.</a:t>
            </a:r>
            <a:endParaRPr lang="en-US" dirty="0"/>
          </a:p>
        </p:txBody>
      </p:sp>
      <p:sp>
        <p:nvSpPr>
          <p:cNvPr id="7" name="Title 6"/>
          <p:cNvSpPr>
            <a:spLocks noGrp="1"/>
          </p:cNvSpPr>
          <p:nvPr>
            <p:ph type="title"/>
          </p:nvPr>
        </p:nvSpPr>
        <p:spPr/>
        <p:txBody>
          <a:bodyPr/>
          <a:lstStyle/>
          <a:p>
            <a:r>
              <a:rPr lang="en-US" smtClean="0"/>
              <a:t>Example Pie Graph</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938043"/>
            <a:ext cx="3124200" cy="2453107"/>
          </a:xfrm>
          <a:prstGeom prst="rect">
            <a:avLst/>
          </a:prstGeom>
        </p:spPr>
      </p:pic>
    </p:spTree>
    <p:extLst>
      <p:ext uri="{BB962C8B-B14F-4D97-AF65-F5344CB8AC3E}">
        <p14:creationId xmlns:p14="http://schemas.microsoft.com/office/powerpoint/2010/main" val="3232257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6"/>
          <p:cNvGraphicFramePr>
            <a:graphicFrameLocks noGrp="1"/>
          </p:cNvGraphicFramePr>
          <p:nvPr>
            <p:ph idx="1"/>
            <p:extLst>
              <p:ext uri="{D42A27DB-BD31-4B8C-83A1-F6EECF244321}">
                <p14:modId xmlns:p14="http://schemas.microsoft.com/office/powerpoint/2010/main" val="542686986"/>
              </p:ext>
            </p:extLst>
          </p:nvPr>
        </p:nvGraphicFramePr>
        <p:xfrm>
          <a:off x="3575050" y="1543050"/>
          <a:ext cx="5111750" cy="3467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p:txBody>
          <a:bodyPr/>
          <a:lstStyle/>
          <a:p>
            <a:r>
              <a:rPr lang="en-US" smtClean="0"/>
              <a:t>This chart utilizes Smart Art which is feature in PowerPoint 2007 or higher.  If you wish to make charts like this and don’t have PPT 2007, we have provided the graphical elements to help you build this yourself.</a:t>
            </a:r>
          </a:p>
          <a:p>
            <a:endParaRPr lang="en-US" smtClean="0"/>
          </a:p>
          <a:p>
            <a:endParaRPr lang="en-US" dirty="0"/>
          </a:p>
        </p:txBody>
      </p:sp>
      <p:sp>
        <p:nvSpPr>
          <p:cNvPr id="2" name="Title 1"/>
          <p:cNvSpPr>
            <a:spLocks noGrp="1"/>
          </p:cNvSpPr>
          <p:nvPr>
            <p:ph type="title"/>
          </p:nvPr>
        </p:nvSpPr>
        <p:spPr/>
        <p:txBody>
          <a:bodyPr/>
          <a:lstStyle/>
          <a:p>
            <a:r>
              <a:rPr lang="en-US" smtClean="0"/>
              <a:t>Smart Art Page Layout</a:t>
            </a:r>
            <a:endParaRPr lang="en-US" dirty="0"/>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 y="3370936"/>
            <a:ext cx="1981200" cy="1715414"/>
          </a:xfrm>
          <a:prstGeom prst="rect">
            <a:avLst/>
          </a:prstGeom>
        </p:spPr>
      </p:pic>
    </p:spTree>
    <p:extLst>
      <p:ext uri="{BB962C8B-B14F-4D97-AF65-F5344CB8AC3E}">
        <p14:creationId xmlns:p14="http://schemas.microsoft.com/office/powerpoint/2010/main" val="2422099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idx="1"/>
            <p:extLst>
              <p:ext uri="{D42A27DB-BD31-4B8C-83A1-F6EECF244321}">
                <p14:modId xmlns:p14="http://schemas.microsoft.com/office/powerpoint/2010/main" val="959206810"/>
              </p:ext>
            </p:extLst>
          </p:nvPr>
        </p:nvGraphicFramePr>
        <p:xfrm>
          <a:off x="3575050" y="1543051"/>
          <a:ext cx="5111750" cy="3051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p:txBody>
          <a:bodyPr/>
          <a:lstStyle/>
          <a:p>
            <a:r>
              <a:rPr lang="en-US" smtClean="0"/>
              <a:t>This chart utilizes Smart Art which is feature in PowerPoint 2007 or higher.  If you wish to make charts like this and don’t have PPT 2007, we have provided the graphical elements to help you build this yourself.</a:t>
            </a:r>
          </a:p>
          <a:p>
            <a:endParaRPr lang="en-US" smtClean="0"/>
          </a:p>
          <a:p>
            <a:endParaRPr lang="en-US" dirty="0"/>
          </a:p>
        </p:txBody>
      </p:sp>
      <p:sp>
        <p:nvSpPr>
          <p:cNvPr id="2" name="Title 1"/>
          <p:cNvSpPr>
            <a:spLocks noGrp="1"/>
          </p:cNvSpPr>
          <p:nvPr>
            <p:ph type="title"/>
          </p:nvPr>
        </p:nvSpPr>
        <p:spPr/>
        <p:txBody>
          <a:bodyPr/>
          <a:lstStyle/>
          <a:p>
            <a:r>
              <a:rPr lang="en-US" smtClean="0"/>
              <a:t>Smart Art Page Layout</a:t>
            </a:r>
            <a:endParaRPr lang="en-US" dirty="0"/>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3142336"/>
            <a:ext cx="1981200" cy="1715414"/>
          </a:xfrm>
          <a:prstGeom prst="rect">
            <a:avLst/>
          </a:prstGeom>
        </p:spPr>
      </p:pic>
    </p:spTree>
    <p:extLst>
      <p:ext uri="{BB962C8B-B14F-4D97-AF65-F5344CB8AC3E}">
        <p14:creationId xmlns:p14="http://schemas.microsoft.com/office/powerpoint/2010/main" val="277496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normAutofit fontScale="85000" lnSpcReduction="20000"/>
          </a:bodyPr>
          <a:lstStyle/>
          <a:p>
            <a:r>
              <a:rPr lang="en-US" dirty="0" smtClean="0"/>
              <a:t>QUICK FACT</a:t>
            </a:r>
          </a:p>
          <a:p>
            <a:r>
              <a:rPr lang="en-US" dirty="0" smtClean="0"/>
              <a:t>A content placeholder.  Use for text, graphics, tables and graphs.  You can change this text or delete it. A content placeholder.  Use for text, graphics, tables and graphs.  You can change this text or delete it. A content placeholder.  Use for text, graphics, tables and graphs.  You can change this text or delete it.</a:t>
            </a:r>
          </a:p>
          <a:p>
            <a:endParaRPr lang="en-US" dirty="0" smtClean="0"/>
          </a:p>
          <a:p>
            <a:r>
              <a:rPr lang="en-US" dirty="0" smtClean="0"/>
              <a:t>A content placeholder.  Use for text, graphics, tables and graphs.  You can change this text or delete it.</a:t>
            </a:r>
          </a:p>
          <a:p>
            <a:endParaRPr lang="en-US" dirty="0"/>
          </a:p>
        </p:txBody>
      </p:sp>
      <p:sp>
        <p:nvSpPr>
          <p:cNvPr id="17" name="Content Placeholder 16"/>
          <p:cNvSpPr>
            <a:spLocks noGrp="1"/>
          </p:cNvSpPr>
          <p:nvPr>
            <p:ph sz="half" idx="2"/>
          </p:nvPr>
        </p:nvSpPr>
        <p:spPr/>
        <p:txBody>
          <a:bodyPr>
            <a:normAutofit fontScale="85000" lnSpcReduction="10000"/>
          </a:bodyPr>
          <a:lstStyle/>
          <a:p>
            <a:r>
              <a:rPr lang="en-US" dirty="0" smtClean="0"/>
              <a:t>QUICK FACT</a:t>
            </a:r>
          </a:p>
          <a:p>
            <a:r>
              <a:rPr lang="en-US" dirty="0"/>
              <a:t>A content placeholder.  Use for text, graphics, tables and graphs.  You can change this text or delete it. A content placeholder.  Use for text, graphics, tables and graphs.  You can change this text or delete it. A content placeholder.  Use for text, graphics, tables and graphs.  You can change this text or delete it.</a:t>
            </a:r>
          </a:p>
          <a:p>
            <a:endParaRPr lang="en-US" dirty="0"/>
          </a:p>
          <a:p>
            <a:r>
              <a:rPr lang="en-US" dirty="0"/>
              <a:t>A content placeholder.  Use for text, graphics, tables and graphs.  You can change this text or delete it.</a:t>
            </a:r>
          </a:p>
          <a:p>
            <a:endParaRPr lang="en-US" dirty="0"/>
          </a:p>
          <a:p>
            <a:endParaRPr lang="en-US" dirty="0" smtClean="0"/>
          </a:p>
          <a:p>
            <a:endParaRPr lang="en-US" dirty="0"/>
          </a:p>
        </p:txBody>
      </p:sp>
      <p:sp>
        <p:nvSpPr>
          <p:cNvPr id="4" name="Title 3"/>
          <p:cNvSpPr>
            <a:spLocks noGrp="1"/>
          </p:cNvSpPr>
          <p:nvPr>
            <p:ph type="title"/>
          </p:nvPr>
        </p:nvSpPr>
        <p:spPr/>
        <p:txBody>
          <a:bodyPr/>
          <a:lstStyle/>
          <a:p>
            <a:r>
              <a:rPr lang="en-US" smtClean="0"/>
              <a:t>A Two Column Page Layout</a:t>
            </a:r>
            <a:endParaRPr lang="en-US" dirty="0"/>
          </a:p>
        </p:txBody>
      </p:sp>
    </p:spTree>
    <p:extLst>
      <p:ext uri="{BB962C8B-B14F-4D97-AF65-F5344CB8AC3E}">
        <p14:creationId xmlns:p14="http://schemas.microsoft.com/office/powerpoint/2010/main" val="2406952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8"/>
          <p:cNvSpPr>
            <a:spLocks noGrp="1"/>
          </p:cNvSpPr>
          <p:nvPr>
            <p:ph sz="half" idx="1"/>
          </p:nvPr>
        </p:nvSpPr>
        <p:spPr/>
        <p:txBody>
          <a:bodyPr>
            <a:normAutofit fontScale="55000" lnSpcReduction="20000"/>
          </a:bodyPr>
          <a:lstStyle/>
          <a:p>
            <a:r>
              <a:rPr lang="en-US" smtClean="0"/>
              <a:t>A description of the first picture.  You may change this text.</a:t>
            </a:r>
          </a:p>
          <a:p>
            <a:endParaRPr lang="en-US" smtClean="0"/>
          </a:p>
          <a:p>
            <a:r>
              <a:rPr lang="en-US" smtClean="0"/>
              <a:t>A second place holder is available here.  Add as much text as you would like.</a:t>
            </a:r>
            <a:endParaRPr lang="en-US" dirty="0"/>
          </a:p>
        </p:txBody>
      </p:sp>
      <p:sp>
        <p:nvSpPr>
          <p:cNvPr id="10" name="Content Placeholder 9"/>
          <p:cNvSpPr>
            <a:spLocks noGrp="1"/>
          </p:cNvSpPr>
          <p:nvPr>
            <p:ph sz="half" idx="2"/>
          </p:nvPr>
        </p:nvSpPr>
        <p:spPr/>
        <p:txBody>
          <a:bodyPr>
            <a:normAutofit fontScale="55000" lnSpcReduction="20000"/>
          </a:bodyPr>
          <a:lstStyle/>
          <a:p>
            <a:r>
              <a:rPr lang="en-US" dirty="0" smtClean="0"/>
              <a:t>A description of the second picture.  You may change this text.</a:t>
            </a:r>
          </a:p>
          <a:p>
            <a:endParaRPr lang="en-US" dirty="0" smtClean="0"/>
          </a:p>
          <a:p>
            <a:r>
              <a:rPr lang="en-US" dirty="0" smtClean="0"/>
              <a:t>A second place holder is available here.  Add as much text as you would like.</a:t>
            </a:r>
          </a:p>
        </p:txBody>
      </p:sp>
      <p:sp>
        <p:nvSpPr>
          <p:cNvPr id="12" name="Content Placeholder 11"/>
          <p:cNvSpPr>
            <a:spLocks noGrp="1"/>
          </p:cNvSpPr>
          <p:nvPr>
            <p:ph sz="half" idx="14"/>
          </p:nvPr>
        </p:nvSpPr>
        <p:spPr/>
        <p:txBody>
          <a:bodyPr>
            <a:normAutofit fontScale="55000" lnSpcReduction="20000"/>
          </a:bodyPr>
          <a:lstStyle/>
          <a:p>
            <a:r>
              <a:rPr lang="en-US" dirty="0"/>
              <a:t>A description of the </a:t>
            </a:r>
            <a:r>
              <a:rPr lang="en-US" dirty="0" smtClean="0"/>
              <a:t>third </a:t>
            </a:r>
            <a:r>
              <a:rPr lang="en-US" dirty="0"/>
              <a:t>picture.  You may change this text.</a:t>
            </a:r>
          </a:p>
          <a:p>
            <a:endParaRPr lang="en-US" dirty="0"/>
          </a:p>
          <a:p>
            <a:r>
              <a:rPr lang="en-US" dirty="0"/>
              <a:t>A second place holder is available here.  Add as much text as you would like.</a:t>
            </a:r>
          </a:p>
        </p:txBody>
      </p:sp>
      <p:sp>
        <p:nvSpPr>
          <p:cNvPr id="8" name="Title 7"/>
          <p:cNvSpPr>
            <a:spLocks noGrp="1"/>
          </p:cNvSpPr>
          <p:nvPr>
            <p:ph type="title"/>
          </p:nvPr>
        </p:nvSpPr>
        <p:spPr/>
        <p:txBody>
          <a:bodyPr/>
          <a:lstStyle/>
          <a:p>
            <a:r>
              <a:rPr lang="en-US" smtClean="0"/>
              <a:t>Three Picture Page Layout</a:t>
            </a:r>
            <a:endParaRPr lang="en-US" dirty="0"/>
          </a:p>
        </p:txBody>
      </p:sp>
      <p:sp>
        <p:nvSpPr>
          <p:cNvPr id="21" name="Pentagon 20"/>
          <p:cNvSpPr/>
          <p:nvPr/>
        </p:nvSpPr>
        <p:spPr>
          <a:xfrm>
            <a:off x="2886075" y="2057400"/>
            <a:ext cx="571500" cy="342900"/>
          </a:xfrm>
          <a:prstGeom prst="homePlate">
            <a:avLst/>
          </a:prstGeom>
          <a:solidFill>
            <a:schemeClr val="accent3">
              <a:lumMod val="75000"/>
            </a:schemeClr>
          </a:solidFill>
          <a:ln/>
        </p:spPr>
        <p:style>
          <a:lnRef idx="3">
            <a:schemeClr val="lt1"/>
          </a:lnRef>
          <a:fillRef idx="1003">
            <a:schemeClr val="dk2"/>
          </a:fillRef>
          <a:effectRef idx="1">
            <a:schemeClr val="accent2"/>
          </a:effectRef>
          <a:fontRef idx="minor">
            <a:schemeClr val="lt1"/>
          </a:fontRef>
        </p:style>
        <p:txBody>
          <a:bodyPr rtlCol="0" anchor="ctr"/>
          <a:lstStyle/>
          <a:p>
            <a:pPr algn="ctr"/>
            <a:endParaRPr lang="en-US">
              <a:solidFill>
                <a:srgbClr val="FF0000"/>
              </a:solidFill>
            </a:endParaRPr>
          </a:p>
        </p:txBody>
      </p:sp>
      <p:sp>
        <p:nvSpPr>
          <p:cNvPr id="14" name="Pentagon 13"/>
          <p:cNvSpPr/>
          <p:nvPr/>
        </p:nvSpPr>
        <p:spPr>
          <a:xfrm>
            <a:off x="5743575" y="2000250"/>
            <a:ext cx="571500" cy="342900"/>
          </a:xfrm>
          <a:prstGeom prst="homePlate">
            <a:avLst/>
          </a:prstGeom>
          <a:solidFill>
            <a:schemeClr val="accent3">
              <a:lumMod val="75000"/>
            </a:schemeClr>
          </a:solidFill>
          <a:ln/>
        </p:spPr>
        <p:style>
          <a:lnRef idx="3">
            <a:schemeClr val="lt1"/>
          </a:lnRef>
          <a:fillRef idx="1003">
            <a:schemeClr val="dk2"/>
          </a:fillRef>
          <a:effectRef idx="1">
            <a:schemeClr val="accent2"/>
          </a:effectRef>
          <a:fontRef idx="minor">
            <a:schemeClr val="lt1"/>
          </a:fontRef>
        </p:style>
        <p:txBody>
          <a:bodyPr rtlCol="0" anchor="ctr"/>
          <a:lstStyle/>
          <a:p>
            <a:pPr algn="ctr"/>
            <a:endParaRPr lang="en-US"/>
          </a:p>
        </p:txBody>
      </p:sp>
      <p:pic>
        <p:nvPicPr>
          <p:cNvPr id="23" name="Content Placeholder 22"/>
          <p:cNvPicPr>
            <a:picLocks noGrp="1" noChangeAspect="1"/>
          </p:cNvPicPr>
          <p:nvPr>
            <p:ph sz="half" idx="15"/>
          </p:nvPr>
        </p:nvPicPr>
        <p:blipFill>
          <a:blip r:embed="rId2" cstate="print">
            <a:extLst>
              <a:ext uri="{28A0092B-C50C-407E-A947-70E740481C1C}">
                <a14:useLocalDpi xmlns:a14="http://schemas.microsoft.com/office/drawing/2010/main" val="0"/>
              </a:ext>
            </a:extLst>
          </a:blip>
          <a:stretch>
            <a:fillRect/>
          </a:stretch>
        </p:blipFill>
        <p:spPr>
          <a:xfrm>
            <a:off x="871951" y="1543050"/>
            <a:ext cx="1707824" cy="1257300"/>
          </a:xfrm>
        </p:spPr>
      </p:pic>
      <p:pic>
        <p:nvPicPr>
          <p:cNvPr id="25" name="Content Placeholder 24"/>
          <p:cNvPicPr>
            <a:picLocks noGrp="1" noChangeAspect="1"/>
          </p:cNvPicPr>
          <p:nvPr>
            <p:ph sz="half" idx="16"/>
          </p:nvPr>
        </p:nvPicPr>
        <p:blipFill>
          <a:blip r:embed="rId3" cstate="print"/>
          <a:stretch>
            <a:fillRect/>
          </a:stretch>
        </p:blipFill>
        <p:spPr>
          <a:xfrm>
            <a:off x="3653251" y="1543050"/>
            <a:ext cx="1707824" cy="1257300"/>
          </a:xfrm>
        </p:spPr>
      </p:pic>
      <p:pic>
        <p:nvPicPr>
          <p:cNvPr id="27" name="Content Placeholder 26"/>
          <p:cNvPicPr>
            <a:picLocks noGrp="1" noChangeAspect="1"/>
          </p:cNvPicPr>
          <p:nvPr>
            <p:ph sz="half" idx="17"/>
          </p:nvPr>
        </p:nvPicPr>
        <p:blipFill>
          <a:blip r:embed="rId4">
            <a:extLst>
              <a:ext uri="{28A0092B-C50C-407E-A947-70E740481C1C}">
                <a14:useLocalDpi xmlns:a14="http://schemas.microsoft.com/office/drawing/2010/main" val="0"/>
              </a:ext>
            </a:extLst>
          </a:blip>
          <a:stretch>
            <a:fillRect/>
          </a:stretch>
        </p:blipFill>
        <p:spPr>
          <a:xfrm>
            <a:off x="6226327" y="1543050"/>
            <a:ext cx="2079474" cy="1257300"/>
          </a:xfrm>
        </p:spPr>
      </p:pic>
    </p:spTree>
    <p:extLst>
      <p:ext uri="{BB962C8B-B14F-4D97-AF65-F5344CB8AC3E}">
        <p14:creationId xmlns:p14="http://schemas.microsoft.com/office/powerpoint/2010/main" val="2200902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normAutofit fontScale="92500" lnSpcReduction="20000"/>
          </a:bodyPr>
          <a:lstStyle/>
          <a:p>
            <a:r>
              <a:rPr lang="en-US" dirty="0" smtClean="0"/>
              <a:t>A placeholder for the 2</a:t>
            </a:r>
            <a:r>
              <a:rPr lang="en-US" baseline="30000" dirty="0" smtClean="0"/>
              <a:t>nd</a:t>
            </a:r>
            <a:r>
              <a:rPr lang="en-US" dirty="0" smtClean="0"/>
              <a:t> picture</a:t>
            </a:r>
          </a:p>
          <a:p>
            <a:pPr lvl="2"/>
            <a:r>
              <a:rPr lang="en-US" dirty="0" smtClean="0"/>
              <a:t>More information can be added here by changing this text.</a:t>
            </a:r>
          </a:p>
          <a:p>
            <a:pPr lvl="2"/>
            <a:r>
              <a:rPr lang="en-US" dirty="0" smtClean="0"/>
              <a:t>You can modify this page’s formatting by editing the page layouts under the slide master view.</a:t>
            </a:r>
            <a:endParaRPr lang="en-US" dirty="0"/>
          </a:p>
        </p:txBody>
      </p:sp>
      <p:sp>
        <p:nvSpPr>
          <p:cNvPr id="31" name="Content Placeholder 30"/>
          <p:cNvSpPr>
            <a:spLocks noGrp="1"/>
          </p:cNvSpPr>
          <p:nvPr>
            <p:ph sz="half" idx="15"/>
          </p:nvPr>
        </p:nvSpPr>
        <p:spPr/>
        <p:txBody>
          <a:bodyPr>
            <a:normAutofit fontScale="92500" lnSpcReduction="20000"/>
          </a:bodyPr>
          <a:lstStyle/>
          <a:p>
            <a:r>
              <a:rPr lang="en-US" dirty="0" smtClean="0"/>
              <a:t>A placeholder for the 1st picture</a:t>
            </a:r>
          </a:p>
          <a:p>
            <a:pPr lvl="2"/>
            <a:r>
              <a:rPr lang="en-US" dirty="0" smtClean="0"/>
              <a:t>More information can be added here by changing this text.</a:t>
            </a:r>
          </a:p>
          <a:p>
            <a:pPr lvl="2"/>
            <a:r>
              <a:rPr lang="en-US" dirty="0" smtClean="0"/>
              <a:t>You can modify this page’s formatting by editing the page layouts under the slide master view.</a:t>
            </a:r>
          </a:p>
          <a:p>
            <a:pPr lvl="2"/>
            <a:endParaRPr lang="en-US" dirty="0" smtClean="0"/>
          </a:p>
          <a:p>
            <a:endParaRPr lang="en-US" dirty="0"/>
          </a:p>
        </p:txBody>
      </p:sp>
      <p:sp>
        <p:nvSpPr>
          <p:cNvPr id="6" name="Title 5"/>
          <p:cNvSpPr>
            <a:spLocks noGrp="1"/>
          </p:cNvSpPr>
          <p:nvPr>
            <p:ph type="title"/>
          </p:nvPr>
        </p:nvSpPr>
        <p:spPr>
          <a:xfrm>
            <a:off x="685800" y="205978"/>
            <a:ext cx="7772400" cy="857250"/>
          </a:xfrm>
        </p:spPr>
        <p:txBody>
          <a:bodyPr/>
          <a:lstStyle/>
          <a:p>
            <a:r>
              <a:rPr lang="en-US" smtClean="0"/>
              <a:t>Two Picture Page Layout</a:t>
            </a:r>
            <a:endParaRPr lang="en-US" dirty="0"/>
          </a:p>
        </p:txBody>
      </p:sp>
      <p:pic>
        <p:nvPicPr>
          <p:cNvPr id="14" name="Content Placeholder 1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62249" y="1550194"/>
            <a:ext cx="2219151" cy="1764506"/>
          </a:xfrm>
        </p:spPr>
      </p:pic>
      <p:pic>
        <p:nvPicPr>
          <p:cNvPr id="17" name="Content Placeholder 16"/>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5297662" y="1550194"/>
            <a:ext cx="2219151" cy="1764506"/>
          </a:xfrm>
        </p:spPr>
      </p:pic>
    </p:spTree>
    <p:extLst>
      <p:ext uri="{BB962C8B-B14F-4D97-AF65-F5344CB8AC3E}">
        <p14:creationId xmlns:p14="http://schemas.microsoft.com/office/powerpoint/2010/main" val="689948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ext Placeholder 23"/>
          <p:cNvSpPr>
            <a:spLocks noGrp="1"/>
          </p:cNvSpPr>
          <p:nvPr>
            <p:ph type="body" sz="half" idx="2"/>
          </p:nvPr>
        </p:nvSpPr>
        <p:spPr>
          <a:xfrm>
            <a:off x="5181600" y="2343150"/>
            <a:ext cx="3276600" cy="2628900"/>
          </a:xfrm>
        </p:spPr>
        <p:txBody>
          <a:bodyPr/>
          <a:lstStyle/>
          <a:p>
            <a:r>
              <a:rPr lang="en-US" sz="2000" b="1" dirty="0" smtClean="0">
                <a:latin typeface="+mj-lt"/>
                <a:hlinkClick r:id=""/>
              </a:rPr>
              <a:t>PresenterMedia.com</a:t>
            </a:r>
            <a:endParaRPr lang="en-US" sz="2000" b="1" dirty="0" smtClean="0">
              <a:latin typeface="+mj-lt"/>
            </a:endParaRPr>
          </a:p>
          <a:p>
            <a:r>
              <a:rPr lang="en-US" dirty="0" smtClean="0"/>
              <a:t/>
            </a:r>
            <a:br>
              <a:rPr lang="en-US" dirty="0" smtClean="0"/>
            </a:br>
            <a:r>
              <a:rPr lang="en-US" dirty="0" smtClean="0"/>
              <a:t>4416 S. Technology </a:t>
            </a:r>
            <a:r>
              <a:rPr lang="en-US" dirty="0" err="1" smtClean="0"/>
              <a:t>Dr</a:t>
            </a:r>
            <a:endParaRPr lang="en-US" dirty="0" smtClean="0"/>
          </a:p>
          <a:p>
            <a:r>
              <a:rPr lang="en-US" dirty="0" smtClean="0"/>
              <a:t>Sioux Falls, SD 57106</a:t>
            </a:r>
          </a:p>
          <a:p>
            <a:r>
              <a:rPr lang="en-US" dirty="0" smtClean="0"/>
              <a:t>(605) 274-2424</a:t>
            </a:r>
          </a:p>
        </p:txBody>
      </p:sp>
      <p:sp>
        <p:nvSpPr>
          <p:cNvPr id="5" name="Title 4"/>
          <p:cNvSpPr>
            <a:spLocks noGrp="1"/>
          </p:cNvSpPr>
          <p:nvPr>
            <p:ph type="title"/>
          </p:nvPr>
        </p:nvSpPr>
        <p:spPr/>
        <p:txBody>
          <a:bodyPr/>
          <a:lstStyle/>
          <a:p>
            <a:r>
              <a:rPr lang="en-US" smtClean="0"/>
              <a:t>Questions? Comments?</a:t>
            </a:r>
            <a:endParaRPr lang="en-US" dirty="0"/>
          </a:p>
        </p:txBody>
      </p:sp>
      <p:sp>
        <p:nvSpPr>
          <p:cNvPr id="25" name="Text Placeholder 24"/>
          <p:cNvSpPr>
            <a:spLocks noGrp="1"/>
          </p:cNvSpPr>
          <p:nvPr>
            <p:ph type="body" sz="quarter" idx="4294967295"/>
          </p:nvPr>
        </p:nvSpPr>
        <p:spPr>
          <a:xfrm>
            <a:off x="4953000" y="3638550"/>
            <a:ext cx="3810000" cy="342900"/>
          </a:xfrm>
        </p:spPr>
        <p:txBody>
          <a:bodyPr>
            <a:normAutofit fontScale="92500" lnSpcReduction="20000"/>
          </a:bodyPr>
          <a:lstStyle/>
          <a:p>
            <a:pPr algn="ctr"/>
            <a:r>
              <a:rPr lang="en-US" dirty="0" smtClean="0"/>
              <a:t>We are happy to help you!</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1" y="1943100"/>
            <a:ext cx="3505199" cy="2286000"/>
          </a:xfrm>
          <a:prstGeom prst="rect">
            <a:avLst/>
          </a:prstGeom>
        </p:spPr>
      </p:pic>
    </p:spTree>
    <p:extLst>
      <p:ext uri="{BB962C8B-B14F-4D97-AF65-F5344CB8AC3E}">
        <p14:creationId xmlns:p14="http://schemas.microsoft.com/office/powerpoint/2010/main" val="4140764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303238"/>
            <a:ext cx="3162300" cy="3162300"/>
          </a:xfrm>
          <a:prstGeom prst="rect">
            <a:avLst/>
          </a:prstGeom>
        </p:spPr>
      </p:pic>
      <p:sp>
        <p:nvSpPr>
          <p:cNvPr id="4" name="Title 3"/>
          <p:cNvSpPr>
            <a:spLocks noGrp="1"/>
          </p:cNvSpPr>
          <p:nvPr>
            <p:ph type="title"/>
          </p:nvPr>
        </p:nvSpPr>
        <p:spPr>
          <a:xfrm>
            <a:off x="2514601" y="278647"/>
            <a:ext cx="6324600" cy="1084660"/>
          </a:xfrm>
        </p:spPr>
        <p:txBody>
          <a:bodyPr>
            <a:normAutofit fontScale="90000"/>
          </a:bodyPr>
          <a:lstStyle/>
          <a:p>
            <a:r>
              <a:rPr lang="en-US" dirty="0" smtClean="0"/>
              <a:t>Values and Ethics Driven Practice</a:t>
            </a:r>
            <a:endParaRPr lang="en-US" dirty="0"/>
          </a:p>
        </p:txBody>
      </p:sp>
      <p:sp>
        <p:nvSpPr>
          <p:cNvPr id="5" name="Text Placeholder 4"/>
          <p:cNvSpPr>
            <a:spLocks noGrp="1"/>
          </p:cNvSpPr>
          <p:nvPr>
            <p:ph type="body" idx="1"/>
          </p:nvPr>
        </p:nvSpPr>
        <p:spPr>
          <a:xfrm>
            <a:off x="773407" y="3942318"/>
            <a:ext cx="7772400" cy="1125140"/>
          </a:xfrm>
        </p:spPr>
        <p:txBody>
          <a:bodyPr/>
          <a:lstStyle/>
          <a:p>
            <a:r>
              <a:rPr lang="en-US" dirty="0" smtClean="0"/>
              <a:t>Greg Wise</a:t>
            </a:r>
            <a:endParaRPr lang="en-US" dirty="0"/>
          </a:p>
        </p:txBody>
      </p:sp>
      <p:sp>
        <p:nvSpPr>
          <p:cNvPr id="6" name="TextBox 5"/>
          <p:cNvSpPr txBox="1"/>
          <p:nvPr/>
        </p:nvSpPr>
        <p:spPr>
          <a:xfrm>
            <a:off x="685800" y="4236361"/>
            <a:ext cx="6248400" cy="523220"/>
          </a:xfrm>
          <a:prstGeom prst="rect">
            <a:avLst/>
          </a:prstGeom>
          <a:noFill/>
        </p:spPr>
        <p:txBody>
          <a:bodyPr wrap="square" rtlCol="0">
            <a:spAutoFit/>
          </a:bodyPr>
          <a:lstStyle/>
          <a:p>
            <a:r>
              <a:rPr lang="en-US" sz="2800" dirty="0" smtClean="0"/>
              <a:t>CDS Principles of Good Practice</a:t>
            </a:r>
            <a:endParaRPr lang="en-US" sz="2800" dirty="0"/>
          </a:p>
        </p:txBody>
      </p:sp>
      <p:sp>
        <p:nvSpPr>
          <p:cNvPr id="7" name="TextBox 6"/>
          <p:cNvSpPr txBox="1"/>
          <p:nvPr/>
        </p:nvSpPr>
        <p:spPr>
          <a:xfrm>
            <a:off x="2286000" y="1657350"/>
            <a:ext cx="68580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rPr>
              <a:t>Promote active and representative participation toward enabling all community members to meaningfully influence the decisions that affect their lives.  </a:t>
            </a:r>
            <a:endParaRPr lang="en-US" sz="2400" dirty="0">
              <a:solidFill>
                <a:schemeClr val="bg1"/>
              </a:solidFill>
            </a:endParaRPr>
          </a:p>
        </p:txBody>
      </p:sp>
    </p:spTree>
    <p:extLst>
      <p:ext uri="{BB962C8B-B14F-4D97-AF65-F5344CB8AC3E}">
        <p14:creationId xmlns:p14="http://schemas.microsoft.com/office/powerpoint/2010/main" val="2449714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ext Placeholder 23"/>
          <p:cNvSpPr>
            <a:spLocks noGrp="1"/>
          </p:cNvSpPr>
          <p:nvPr>
            <p:ph type="body" sz="half" idx="2"/>
          </p:nvPr>
        </p:nvSpPr>
        <p:spPr>
          <a:xfrm>
            <a:off x="5181600" y="2343150"/>
            <a:ext cx="3276600" cy="2628900"/>
          </a:xfrm>
        </p:spPr>
        <p:txBody>
          <a:bodyPr/>
          <a:lstStyle/>
          <a:p>
            <a:r>
              <a:rPr lang="en-US" sz="2000" b="1" dirty="0" smtClean="0">
                <a:latin typeface="+mj-lt"/>
                <a:hlinkClick r:id=""/>
              </a:rPr>
              <a:t>PresenterMedia.com</a:t>
            </a:r>
            <a:endParaRPr lang="en-US" sz="2000" b="1" dirty="0" smtClean="0">
              <a:latin typeface="+mj-lt"/>
            </a:endParaRPr>
          </a:p>
          <a:p>
            <a:r>
              <a:rPr lang="en-US" dirty="0" smtClean="0"/>
              <a:t/>
            </a:r>
            <a:br>
              <a:rPr lang="en-US" dirty="0" smtClean="0"/>
            </a:br>
            <a:r>
              <a:rPr lang="en-US" dirty="0" smtClean="0"/>
              <a:t>4416 S. Technology </a:t>
            </a:r>
            <a:r>
              <a:rPr lang="en-US" dirty="0" err="1" smtClean="0"/>
              <a:t>Dr</a:t>
            </a:r>
            <a:endParaRPr lang="en-US" dirty="0" smtClean="0"/>
          </a:p>
          <a:p>
            <a:r>
              <a:rPr lang="en-US" dirty="0" smtClean="0"/>
              <a:t>Sioux Falls, SD 57106</a:t>
            </a:r>
          </a:p>
          <a:p>
            <a:r>
              <a:rPr lang="en-US" dirty="0" smtClean="0"/>
              <a:t>(605) 274-2424</a:t>
            </a:r>
          </a:p>
        </p:txBody>
      </p:sp>
      <p:sp>
        <p:nvSpPr>
          <p:cNvPr id="5" name="Title 4"/>
          <p:cNvSpPr>
            <a:spLocks noGrp="1"/>
          </p:cNvSpPr>
          <p:nvPr>
            <p:ph type="title"/>
          </p:nvPr>
        </p:nvSpPr>
        <p:spPr/>
        <p:txBody>
          <a:bodyPr/>
          <a:lstStyle/>
          <a:p>
            <a:r>
              <a:rPr lang="en-US" dirty="0" smtClean="0"/>
              <a:t>Clip art with potential</a:t>
            </a:r>
            <a:endParaRPr lang="en-US" dirty="0"/>
          </a:p>
        </p:txBody>
      </p:sp>
      <p:sp>
        <p:nvSpPr>
          <p:cNvPr id="25" name="Text Placeholder 24"/>
          <p:cNvSpPr>
            <a:spLocks noGrp="1"/>
          </p:cNvSpPr>
          <p:nvPr>
            <p:ph type="body" sz="quarter" idx="4294967295"/>
          </p:nvPr>
        </p:nvSpPr>
        <p:spPr>
          <a:xfrm>
            <a:off x="4953000" y="3638550"/>
            <a:ext cx="3810000" cy="342900"/>
          </a:xfrm>
        </p:spPr>
        <p:txBody>
          <a:bodyPr>
            <a:normAutofit fontScale="92500" lnSpcReduction="20000"/>
          </a:bodyPr>
          <a:lstStyle/>
          <a:p>
            <a:pPr algn="ctr"/>
            <a:r>
              <a:rPr lang="en-US" dirty="0" smtClean="0"/>
              <a:t>We are happy to help you!</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200150"/>
            <a:ext cx="3505199" cy="2286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352550"/>
            <a:ext cx="3467100" cy="239229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374" y="2518172"/>
            <a:ext cx="1659010" cy="237001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6745" y="1314792"/>
            <a:ext cx="1708547" cy="333375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9056" y="2647950"/>
            <a:ext cx="3162300" cy="31623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367" y="3558258"/>
            <a:ext cx="2800350" cy="2625328"/>
          </a:xfrm>
          <a:prstGeom prst="rect">
            <a:avLst/>
          </a:prstGeom>
        </p:spPr>
      </p:pic>
    </p:spTree>
    <p:extLst>
      <p:ext uri="{BB962C8B-B14F-4D97-AF65-F5344CB8AC3E}">
        <p14:creationId xmlns:p14="http://schemas.microsoft.com/office/powerpoint/2010/main" val="3189075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1" y="278647"/>
            <a:ext cx="6324600" cy="1084660"/>
          </a:xfrm>
        </p:spPr>
        <p:txBody>
          <a:bodyPr>
            <a:normAutofit fontScale="90000"/>
          </a:bodyPr>
          <a:lstStyle/>
          <a:p>
            <a:r>
              <a:rPr lang="en-US" dirty="0" smtClean="0"/>
              <a:t>Values and Ethics Driven Practice</a:t>
            </a:r>
            <a:endParaRPr lang="en-US" dirty="0"/>
          </a:p>
        </p:txBody>
      </p:sp>
      <p:sp>
        <p:nvSpPr>
          <p:cNvPr id="5" name="Text Placeholder 4"/>
          <p:cNvSpPr>
            <a:spLocks noGrp="1"/>
          </p:cNvSpPr>
          <p:nvPr>
            <p:ph type="body" idx="1"/>
          </p:nvPr>
        </p:nvSpPr>
        <p:spPr>
          <a:xfrm>
            <a:off x="773407" y="3942318"/>
            <a:ext cx="7772400" cy="1125140"/>
          </a:xfrm>
        </p:spPr>
        <p:txBody>
          <a:bodyPr/>
          <a:lstStyle/>
          <a:p>
            <a:r>
              <a:rPr lang="en-US" dirty="0" smtClean="0"/>
              <a:t>Greg Wise</a:t>
            </a:r>
            <a:endParaRPr lang="en-US" dirty="0"/>
          </a:p>
        </p:txBody>
      </p:sp>
      <p:sp>
        <p:nvSpPr>
          <p:cNvPr id="6" name="TextBox 5"/>
          <p:cNvSpPr txBox="1"/>
          <p:nvPr/>
        </p:nvSpPr>
        <p:spPr>
          <a:xfrm>
            <a:off x="773407" y="4243278"/>
            <a:ext cx="6248400" cy="523220"/>
          </a:xfrm>
          <a:prstGeom prst="rect">
            <a:avLst/>
          </a:prstGeom>
          <a:noFill/>
        </p:spPr>
        <p:txBody>
          <a:bodyPr wrap="square" rtlCol="0">
            <a:spAutoFit/>
          </a:bodyPr>
          <a:lstStyle/>
          <a:p>
            <a:r>
              <a:rPr lang="en-US" sz="2800" dirty="0" smtClean="0"/>
              <a:t>CDS Principles of Good Practice</a:t>
            </a:r>
            <a:endParaRPr lang="en-US" sz="2800" dirty="0"/>
          </a:p>
        </p:txBody>
      </p:sp>
      <p:sp>
        <p:nvSpPr>
          <p:cNvPr id="7" name="TextBox 6"/>
          <p:cNvSpPr txBox="1"/>
          <p:nvPr/>
        </p:nvSpPr>
        <p:spPr>
          <a:xfrm>
            <a:off x="914400" y="1657350"/>
            <a:ext cx="82296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rPr>
              <a:t>Engage community members in learning about and understanding community issues, and the economic, social, environmental, political, psychological and other impacts associated with alternative courses of action.</a:t>
            </a:r>
            <a:endParaRPr lang="en-US" sz="2400" dirty="0">
              <a:solidFill>
                <a:schemeClr val="bg1"/>
              </a:solidFill>
            </a:endParaRPr>
          </a:p>
        </p:txBody>
      </p:sp>
    </p:spTree>
    <p:extLst>
      <p:ext uri="{BB962C8B-B14F-4D97-AF65-F5344CB8AC3E}">
        <p14:creationId xmlns:p14="http://schemas.microsoft.com/office/powerpoint/2010/main" val="81487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867" y="1885950"/>
            <a:ext cx="4005943" cy="3505200"/>
          </a:xfrm>
          <a:prstGeom prst="rect">
            <a:avLst/>
          </a:prstGeom>
        </p:spPr>
      </p:pic>
      <p:sp>
        <p:nvSpPr>
          <p:cNvPr id="4" name="Title 3"/>
          <p:cNvSpPr>
            <a:spLocks noGrp="1"/>
          </p:cNvSpPr>
          <p:nvPr>
            <p:ph type="title"/>
          </p:nvPr>
        </p:nvSpPr>
        <p:spPr>
          <a:xfrm>
            <a:off x="2514601" y="278647"/>
            <a:ext cx="6324600" cy="1084660"/>
          </a:xfrm>
        </p:spPr>
        <p:txBody>
          <a:bodyPr>
            <a:normAutofit fontScale="90000"/>
          </a:bodyPr>
          <a:lstStyle/>
          <a:p>
            <a:r>
              <a:rPr lang="en-US" dirty="0" smtClean="0"/>
              <a:t>Values and Ethics Driven Practice</a:t>
            </a:r>
            <a:endParaRPr lang="en-US" dirty="0"/>
          </a:p>
        </p:txBody>
      </p:sp>
      <p:sp>
        <p:nvSpPr>
          <p:cNvPr id="5" name="Text Placeholder 4"/>
          <p:cNvSpPr>
            <a:spLocks noGrp="1"/>
          </p:cNvSpPr>
          <p:nvPr>
            <p:ph type="body" idx="1"/>
          </p:nvPr>
        </p:nvSpPr>
        <p:spPr>
          <a:xfrm>
            <a:off x="773407" y="3942318"/>
            <a:ext cx="7772400" cy="1125140"/>
          </a:xfrm>
        </p:spPr>
        <p:txBody>
          <a:bodyPr/>
          <a:lstStyle/>
          <a:p>
            <a:r>
              <a:rPr lang="en-US" dirty="0" smtClean="0"/>
              <a:t>Greg Wise</a:t>
            </a:r>
            <a:endParaRPr lang="en-US" dirty="0"/>
          </a:p>
        </p:txBody>
      </p:sp>
      <p:sp>
        <p:nvSpPr>
          <p:cNvPr id="6" name="TextBox 5"/>
          <p:cNvSpPr txBox="1"/>
          <p:nvPr/>
        </p:nvSpPr>
        <p:spPr>
          <a:xfrm>
            <a:off x="773407" y="4235242"/>
            <a:ext cx="6248400" cy="523220"/>
          </a:xfrm>
          <a:prstGeom prst="rect">
            <a:avLst/>
          </a:prstGeom>
          <a:noFill/>
        </p:spPr>
        <p:txBody>
          <a:bodyPr wrap="square" rtlCol="0">
            <a:spAutoFit/>
          </a:bodyPr>
          <a:lstStyle/>
          <a:p>
            <a:r>
              <a:rPr lang="en-US" sz="2800" dirty="0" smtClean="0"/>
              <a:t>CDS Principles of Good Practice</a:t>
            </a:r>
            <a:endParaRPr lang="en-US" sz="2800" dirty="0"/>
          </a:p>
        </p:txBody>
      </p:sp>
      <p:sp>
        <p:nvSpPr>
          <p:cNvPr id="7" name="TextBox 6"/>
          <p:cNvSpPr txBox="1"/>
          <p:nvPr/>
        </p:nvSpPr>
        <p:spPr>
          <a:xfrm>
            <a:off x="914400" y="1657350"/>
            <a:ext cx="5714999"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rPr>
              <a:t>Incorporate the diverse interests of cultures of the community in the community development process; and disengage from support of any effort that is likely to adversely affect the disadvantaged members of the community.  </a:t>
            </a:r>
            <a:endParaRPr lang="en-US" sz="2400" dirty="0">
              <a:solidFill>
                <a:schemeClr val="bg1"/>
              </a:solidFill>
            </a:endParaRPr>
          </a:p>
        </p:txBody>
      </p:sp>
    </p:spTree>
    <p:extLst>
      <p:ext uri="{BB962C8B-B14F-4D97-AF65-F5344CB8AC3E}">
        <p14:creationId xmlns:p14="http://schemas.microsoft.com/office/powerpoint/2010/main" val="1717349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1" y="278647"/>
            <a:ext cx="6324600" cy="1084660"/>
          </a:xfrm>
        </p:spPr>
        <p:txBody>
          <a:bodyPr>
            <a:normAutofit fontScale="90000"/>
          </a:bodyPr>
          <a:lstStyle/>
          <a:p>
            <a:r>
              <a:rPr lang="en-US" dirty="0" smtClean="0"/>
              <a:t>Values and Ethics Driven Practice</a:t>
            </a:r>
            <a:endParaRPr lang="en-US" dirty="0"/>
          </a:p>
        </p:txBody>
      </p:sp>
      <p:sp>
        <p:nvSpPr>
          <p:cNvPr id="5" name="Text Placeholder 4"/>
          <p:cNvSpPr>
            <a:spLocks noGrp="1"/>
          </p:cNvSpPr>
          <p:nvPr>
            <p:ph type="body" idx="1"/>
          </p:nvPr>
        </p:nvSpPr>
        <p:spPr>
          <a:xfrm>
            <a:off x="773407" y="3942318"/>
            <a:ext cx="7772400" cy="1125140"/>
          </a:xfrm>
        </p:spPr>
        <p:txBody>
          <a:bodyPr/>
          <a:lstStyle/>
          <a:p>
            <a:r>
              <a:rPr lang="en-US" dirty="0" smtClean="0"/>
              <a:t>Greg Wise</a:t>
            </a:r>
            <a:endParaRPr lang="en-US" dirty="0"/>
          </a:p>
        </p:txBody>
      </p:sp>
      <p:sp>
        <p:nvSpPr>
          <p:cNvPr id="6" name="TextBox 5"/>
          <p:cNvSpPr txBox="1"/>
          <p:nvPr/>
        </p:nvSpPr>
        <p:spPr>
          <a:xfrm>
            <a:off x="810083" y="4191553"/>
            <a:ext cx="6248400" cy="523220"/>
          </a:xfrm>
          <a:prstGeom prst="rect">
            <a:avLst/>
          </a:prstGeom>
          <a:noFill/>
        </p:spPr>
        <p:txBody>
          <a:bodyPr wrap="square" rtlCol="0">
            <a:spAutoFit/>
          </a:bodyPr>
          <a:lstStyle/>
          <a:p>
            <a:r>
              <a:rPr lang="en-US" sz="2800" dirty="0" smtClean="0"/>
              <a:t>CDS Principles of Good Practice</a:t>
            </a:r>
            <a:endParaRPr lang="en-US" sz="2800" dirty="0"/>
          </a:p>
        </p:txBody>
      </p:sp>
      <p:sp>
        <p:nvSpPr>
          <p:cNvPr id="7" name="TextBox 6"/>
          <p:cNvSpPr txBox="1"/>
          <p:nvPr/>
        </p:nvSpPr>
        <p:spPr>
          <a:xfrm>
            <a:off x="914400" y="1657350"/>
            <a:ext cx="82296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rPr>
              <a:t>Work actively to enhance the leadership capacity of community members, leaders, and groups within the community.</a:t>
            </a:r>
            <a:endParaRPr lang="en-US" sz="2400" dirty="0">
              <a:solidFill>
                <a:schemeClr val="bg1"/>
              </a:solidFill>
            </a:endParaRPr>
          </a:p>
        </p:txBody>
      </p:sp>
      <p:pic>
        <p:nvPicPr>
          <p:cNvPr id="8" name="Content Placeholder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647950"/>
            <a:ext cx="2755899" cy="2191289"/>
          </a:xfrm>
          <a:prstGeom prst="rect">
            <a:avLst/>
          </a:prstGeom>
        </p:spPr>
      </p:pic>
    </p:spTree>
    <p:extLst>
      <p:ext uri="{BB962C8B-B14F-4D97-AF65-F5344CB8AC3E}">
        <p14:creationId xmlns:p14="http://schemas.microsoft.com/office/powerpoint/2010/main" val="2459968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Animated Version">
  <a:themeElements>
    <a:clrScheme name="global_network">
      <a:dk1>
        <a:sysClr val="windowText" lastClr="000000"/>
      </a:dk1>
      <a:lt1>
        <a:sysClr val="window" lastClr="FFFFFF"/>
      </a:lt1>
      <a:dk2>
        <a:srgbClr val="1F497D"/>
      </a:dk2>
      <a:lt2>
        <a:srgbClr val="EEECE1"/>
      </a:lt2>
      <a:accent1>
        <a:srgbClr val="1A4B86"/>
      </a:accent1>
      <a:accent2>
        <a:srgbClr val="198186"/>
      </a:accent2>
      <a:accent3>
        <a:srgbClr val="196686"/>
      </a:accent3>
      <a:accent4>
        <a:srgbClr val="84B1E7"/>
      </a:accent4>
      <a:accent5>
        <a:srgbClr val="1E1986"/>
      </a:accent5>
      <a:accent6>
        <a:srgbClr val="818619"/>
      </a:accent6>
      <a:hlink>
        <a:srgbClr val="1E1986"/>
      </a:hlink>
      <a:folHlink>
        <a:srgbClr val="198186"/>
      </a:folHlink>
    </a:clrScheme>
    <a:fontScheme name="Essential">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tic Version">
  <a:themeElements>
    <a:clrScheme name="global_network">
      <a:dk1>
        <a:sysClr val="windowText" lastClr="000000"/>
      </a:dk1>
      <a:lt1>
        <a:sysClr val="window" lastClr="FFFFFF"/>
      </a:lt1>
      <a:dk2>
        <a:srgbClr val="1F497D"/>
      </a:dk2>
      <a:lt2>
        <a:srgbClr val="EEECE1"/>
      </a:lt2>
      <a:accent1>
        <a:srgbClr val="1A4B86"/>
      </a:accent1>
      <a:accent2>
        <a:srgbClr val="198186"/>
      </a:accent2>
      <a:accent3>
        <a:srgbClr val="196686"/>
      </a:accent3>
      <a:accent4>
        <a:srgbClr val="84B1E7"/>
      </a:accent4>
      <a:accent5>
        <a:srgbClr val="1E1986"/>
      </a:accent5>
      <a:accent6>
        <a:srgbClr val="818619"/>
      </a:accent6>
      <a:hlink>
        <a:srgbClr val="1E1986"/>
      </a:hlink>
      <a:folHlink>
        <a:srgbClr val="198186"/>
      </a:folHlink>
    </a:clrScheme>
    <a:fontScheme name="Essential">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1756</TotalTime>
  <Words>2922</Words>
  <Application>Microsoft Office PowerPoint</Application>
  <PresentationFormat>On-screen Show (16:9)</PresentationFormat>
  <Paragraphs>457</Paragraphs>
  <Slides>60</Slides>
  <Notes>43</Notes>
  <HiddenSlides>18</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Arial Black</vt:lpstr>
      <vt:lpstr>Calibri</vt:lpstr>
      <vt:lpstr>Times New Roman</vt:lpstr>
      <vt:lpstr>Animated Version</vt:lpstr>
      <vt:lpstr>Static Version</vt:lpstr>
      <vt:lpstr>Community Led Economic Development in the United States:   How the Community Capital Framework Encourages Sustainable Approaches</vt:lpstr>
      <vt:lpstr>Helping Communities Shine!</vt:lpstr>
      <vt:lpstr>Instructors</vt:lpstr>
      <vt:lpstr>Instructors</vt:lpstr>
      <vt:lpstr>Essential Elements</vt:lpstr>
      <vt:lpstr>Values and Ethics Driven Practice</vt:lpstr>
      <vt:lpstr>Values and Ethics Driven Practice</vt:lpstr>
      <vt:lpstr>Values and Ethics Driven Practice</vt:lpstr>
      <vt:lpstr>Values and Ethics Driven Practice</vt:lpstr>
      <vt:lpstr>Values and Ethics Driven Practice</vt:lpstr>
      <vt:lpstr>Community  Capitals  Framework</vt:lpstr>
      <vt:lpstr>Community  Capitals Framework</vt:lpstr>
      <vt:lpstr>Natural</vt:lpstr>
      <vt:lpstr>Cultural</vt:lpstr>
      <vt:lpstr>Built</vt:lpstr>
      <vt:lpstr>Financial</vt:lpstr>
      <vt:lpstr>Human</vt:lpstr>
      <vt:lpstr>Social</vt:lpstr>
      <vt:lpstr>Political</vt:lpstr>
      <vt:lpstr>Sustainability Goals</vt:lpstr>
      <vt:lpstr>What in the World?</vt:lpstr>
      <vt:lpstr>United nations</vt:lpstr>
      <vt:lpstr>Divides</vt:lpstr>
      <vt:lpstr>Sustainability Goals</vt:lpstr>
      <vt:lpstr>Sustainability Goals</vt:lpstr>
      <vt:lpstr>Sustainability Goals</vt:lpstr>
      <vt:lpstr>Sustainability Goals</vt:lpstr>
      <vt:lpstr>Sustainability Goals</vt:lpstr>
      <vt:lpstr>Sustainability Goals</vt:lpstr>
      <vt:lpstr>Sustainability Goals</vt:lpstr>
      <vt:lpstr>Understanding  community</vt:lpstr>
      <vt:lpstr>Understanding  community</vt:lpstr>
      <vt:lpstr>Land Grant Universities</vt:lpstr>
      <vt:lpstr>Montana State University</vt:lpstr>
      <vt:lpstr>Horizons Program</vt:lpstr>
      <vt:lpstr> Appreciative Inquiry </vt:lpstr>
      <vt:lpstr>Horizons Program</vt:lpstr>
      <vt:lpstr>Horizons Program</vt:lpstr>
      <vt:lpstr>Honoring the Experience in the Room</vt:lpstr>
      <vt:lpstr>Community  Capitals Framework</vt:lpstr>
      <vt:lpstr>On Target for Your Community?</vt:lpstr>
      <vt:lpstr>Instructors</vt:lpstr>
      <vt:lpstr>Helping Communities Shine!</vt:lpstr>
      <vt:lpstr>Helping Communities Shine!</vt:lpstr>
      <vt:lpstr>Useful Images and Icons</vt:lpstr>
      <vt:lpstr>Agenda or Summary Layout</vt:lpstr>
      <vt:lpstr>Be Sure to Visit Us On-Line</vt:lpstr>
      <vt:lpstr>Bar Graph Page Layout</vt:lpstr>
      <vt:lpstr>Bar Graph Page Layout</vt:lpstr>
      <vt:lpstr>Sample Table Layout</vt:lpstr>
      <vt:lpstr>Comparison Page</vt:lpstr>
      <vt:lpstr>Example Pie Graph</vt:lpstr>
      <vt:lpstr>Example Pie Graph</vt:lpstr>
      <vt:lpstr>Smart Art Page Layout</vt:lpstr>
      <vt:lpstr>Smart Art Page Layout</vt:lpstr>
      <vt:lpstr>A Two Column Page Layout</vt:lpstr>
      <vt:lpstr>Three Picture Page Layout</vt:lpstr>
      <vt:lpstr>Two Picture Page Layout</vt:lpstr>
      <vt:lpstr>Questions? Comments?</vt:lpstr>
      <vt:lpstr>Clip art with potential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Jane Wolery</cp:lastModifiedBy>
  <cp:revision>79</cp:revision>
  <cp:lastPrinted>2017-02-08T18:04:03Z</cp:lastPrinted>
  <dcterms:created xsi:type="dcterms:W3CDTF">2010-02-18T18:32:32Z</dcterms:created>
  <dcterms:modified xsi:type="dcterms:W3CDTF">2017-02-08T22:29:38Z</dcterms:modified>
</cp:coreProperties>
</file>