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0" d="100"/>
          <a:sy n="10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6885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Geospatial, soil &amp; water, Land rehab, environmental science - met independently!</a:t>
            </a:r>
          </a:p>
        </p:txBody>
      </p:sp>
    </p:spTree>
    <p:extLst>
      <p:ext uri="{BB962C8B-B14F-4D97-AF65-F5344CB8AC3E}">
        <p14:creationId xmlns:p14="http://schemas.microsoft.com/office/powerpoint/2010/main" val="675335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97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39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195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3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61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9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79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918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56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47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497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498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786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support, alumni foundation are a separate entity</a:t>
            </a:r>
          </a:p>
        </p:txBody>
      </p:sp>
    </p:spTree>
    <p:extLst>
      <p:ext uri="{BB962C8B-B14F-4D97-AF65-F5344CB8AC3E}">
        <p14:creationId xmlns:p14="http://schemas.microsoft.com/office/powerpoint/2010/main" val="855989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Right now whats legal, higher standard then just whats legal.</a:t>
            </a:r>
          </a:p>
        </p:txBody>
      </p:sp>
    </p:spTree>
    <p:extLst>
      <p:ext uri="{BB962C8B-B14F-4D97-AF65-F5344CB8AC3E}">
        <p14:creationId xmlns:p14="http://schemas.microsoft.com/office/powerpoint/2010/main" val="619096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1200" dirty="0" smtClean="0"/>
              <a:t>Sustainable Food and Bioenergy Systems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530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$$ talks</a:t>
            </a:r>
            <a:endParaRPr dirty="0"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101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Primarily a post consume problem, really get the social pressure to decrease food waste. TV monitors, and window clings</a:t>
            </a:r>
          </a:p>
        </p:txBody>
      </p:sp>
    </p:spTree>
    <p:extLst>
      <p:ext uri="{BB962C8B-B14F-4D97-AF65-F5344CB8AC3E}">
        <p14:creationId xmlns:p14="http://schemas.microsoft.com/office/powerpoint/2010/main" val="342545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Reach out to EJ on sheet.</a:t>
            </a:r>
          </a:p>
        </p:txBody>
      </p:sp>
    </p:spTree>
    <p:extLst>
      <p:ext uri="{BB962C8B-B14F-4D97-AF65-F5344CB8AC3E}">
        <p14:creationId xmlns:p14="http://schemas.microsoft.com/office/powerpoint/2010/main" val="1902683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46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77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61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Peacefully.</a:t>
            </a:r>
          </a:p>
        </p:txBody>
      </p:sp>
    </p:spTree>
    <p:extLst>
      <p:ext uri="{BB962C8B-B14F-4D97-AF65-F5344CB8AC3E}">
        <p14:creationId xmlns:p14="http://schemas.microsoft.com/office/powerpoint/2010/main" val="746411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47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Bold political leaders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75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58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6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70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61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53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6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170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62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2" y="474984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333600" y="4280700"/>
            <a:ext cx="8476800" cy="74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Emma Bode - Matt Bain - Kory Kirby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134" name="Shape 1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250" y="105650"/>
            <a:ext cx="4579502" cy="39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825" y="208723"/>
            <a:ext cx="5304253" cy="4615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900" y="362525"/>
            <a:ext cx="5144200" cy="44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599526" y="2076187"/>
            <a:ext cx="8141120" cy="85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</a:rPr>
              <a:t>What are we </a:t>
            </a:r>
            <a:r>
              <a:rPr lang="en-US" sz="3600" b="1" dirty="0" smtClean="0">
                <a:solidFill>
                  <a:srgbClr val="000000"/>
                </a:solidFill>
              </a:rPr>
              <a:t>g</a:t>
            </a:r>
            <a:r>
              <a:rPr lang="en" sz="3600" b="1" dirty="0" err="1" smtClean="0">
                <a:solidFill>
                  <a:srgbClr val="000000"/>
                </a:solidFill>
              </a:rPr>
              <a:t>oing</a:t>
            </a:r>
            <a:r>
              <a:rPr lang="en" sz="3600" b="1" dirty="0" smtClean="0">
                <a:solidFill>
                  <a:srgbClr val="000000"/>
                </a:solidFill>
              </a:rPr>
              <a:t> </a:t>
            </a:r>
            <a:r>
              <a:rPr lang="en" sz="3600" b="1" dirty="0">
                <a:solidFill>
                  <a:srgbClr val="000000"/>
                </a:solidFill>
              </a:rPr>
              <a:t>to do </a:t>
            </a:r>
            <a:r>
              <a:rPr lang="en" sz="3600" b="1" dirty="0" smtClean="0">
                <a:solidFill>
                  <a:srgbClr val="000000"/>
                </a:solidFill>
              </a:rPr>
              <a:t>about </a:t>
            </a:r>
            <a:r>
              <a:rPr lang="en" sz="3600" b="1" dirty="0">
                <a:solidFill>
                  <a:srgbClr val="000000"/>
                </a:solidFill>
              </a:rPr>
              <a:t>this?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9200"/>
            <a:ext cx="3617600" cy="228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950" y="0"/>
            <a:ext cx="3147054" cy="20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475" y="2926687"/>
            <a:ext cx="3242524" cy="235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600" y="2919200"/>
            <a:ext cx="3617599" cy="236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21589" cy="204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395" y="0"/>
            <a:ext cx="3242524" cy="2042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5750" y="0"/>
            <a:ext cx="9741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25" y="692775"/>
            <a:ext cx="7253748" cy="37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760739" y="1703948"/>
            <a:ext cx="5642400" cy="109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b="1"/>
              <a:t>Task Forces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99" y="750475"/>
            <a:ext cx="7340024" cy="418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331500" y="0"/>
            <a:ext cx="2481000" cy="6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Water Use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663800" y="34900"/>
            <a:ext cx="5816400" cy="55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/>
              <a:t> Sustainable Landscapes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42899"/>
            <a:ext cx="5554924" cy="310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225" y="2366300"/>
            <a:ext cx="5101949" cy="27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1030250" y="140250"/>
            <a:ext cx="6858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Mandeville Creek Restoration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3066600" y="4778400"/>
            <a:ext cx="6077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b="1"/>
              <a:t>Photo: </a:t>
            </a:r>
            <a:r>
              <a:rPr lang="en" sz="1000"/>
              <a:t>http://bhscreek.org/2014/07/16/volunteers-to-bring-new-life-to-bozeman-highs-mandeville-creek/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37" y="900337"/>
            <a:ext cx="8802525" cy="36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228600" y="1153375"/>
            <a:ext cx="86868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Collected Solar Signatures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Provided education on ASMSU’s election process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Pass Resolutions through ASMSU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Attended various rallies in Helena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Letter Writing Parties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State and Local Representatives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467800" y="261850"/>
            <a:ext cx="4208400" cy="66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Political Action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152400"/>
            <a:ext cx="80645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708650" y="0"/>
            <a:ext cx="5726700" cy="6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/>
              <a:t>Reinvestment Campaign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37" y="873325"/>
            <a:ext cx="5038524" cy="398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87" y="769249"/>
            <a:ext cx="8747475" cy="34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462" y="-41354"/>
            <a:ext cx="494506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50" y="152400"/>
            <a:ext cx="72608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143278" y="195631"/>
            <a:ext cx="2790383" cy="70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latin typeface="Arial"/>
                <a:ea typeface="Arial"/>
                <a:cs typeface="Arial"/>
                <a:sym typeface="Arial"/>
              </a:rPr>
              <a:t>Food Waste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4119" y="1123122"/>
            <a:ext cx="8168700" cy="3061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Fall 2014 the SFBS </a:t>
            </a:r>
            <a:r>
              <a:rPr lang="en" sz="2800" dirty="0" smtClean="0">
                <a:solidFill>
                  <a:schemeClr val="tx1"/>
                </a:solidFill>
              </a:rPr>
              <a:t>Capstone class did an </a:t>
            </a:r>
            <a:r>
              <a:rPr lang="en" sz="2800" dirty="0" err="1" smtClean="0">
                <a:solidFill>
                  <a:schemeClr val="tx1"/>
                </a:solidFill>
              </a:rPr>
              <a:t>audi</a:t>
            </a:r>
            <a:r>
              <a:rPr lang="en-US" sz="2800" dirty="0" smtClean="0">
                <a:solidFill>
                  <a:schemeClr val="tx1"/>
                </a:solidFill>
              </a:rPr>
              <a:t>t: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M</a:t>
            </a:r>
            <a:r>
              <a:rPr lang="e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easure </a:t>
            </a:r>
            <a:r>
              <a:rPr lang="en" sz="2800" dirty="0"/>
              <a:t>post consumer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waste in Miller Dining Hall.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it isn’t measured, it isn’t monitored!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/>
          </a:p>
          <a:p>
            <a:pPr marL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4"/>
          <p:cNvSpPr txBox="1">
            <a:spLocks noGrp="1"/>
          </p:cNvSpPr>
          <p:nvPr>
            <p:ph type="body" idx="1"/>
          </p:nvPr>
        </p:nvSpPr>
        <p:spPr>
          <a:xfrm>
            <a:off x="563449" y="1252331"/>
            <a:ext cx="8168700" cy="24549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 algn="ctr">
              <a:buNone/>
            </a:pPr>
            <a:r>
              <a:rPr lang="en-US" sz="2800" dirty="0"/>
              <a:t>Food waste costs </a:t>
            </a:r>
            <a:r>
              <a:rPr lang="en-US" sz="2800" b="1" dirty="0"/>
              <a:t>$12.20 per week per student</a:t>
            </a:r>
            <a:endParaRPr lang="en-US" sz="2800" dirty="0"/>
          </a:p>
          <a:p>
            <a:pPr marL="203200" indent="0" algn="ctr">
              <a:buNone/>
            </a:pPr>
            <a:endParaRPr lang="en-US" sz="2800" dirty="0" smtClean="0"/>
          </a:p>
          <a:p>
            <a:pPr marL="20320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If each freshman wastes this much food per week that’s </a:t>
            </a:r>
            <a:r>
              <a:rPr lang="en-US" sz="2800" b="1" dirty="0"/>
              <a:t>$42,000</a:t>
            </a:r>
            <a:r>
              <a:rPr lang="en-US" sz="2800" dirty="0"/>
              <a:t> per week or </a:t>
            </a:r>
            <a:r>
              <a:rPr lang="en-US" sz="2800" b="1" dirty="0"/>
              <a:t>$640,000 </a:t>
            </a:r>
            <a:r>
              <a:rPr lang="en-US" sz="2800" dirty="0"/>
              <a:t>per semester!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86962" y="215100"/>
            <a:ext cx="2604600" cy="66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/>
              <a:t>Education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74" y="990249"/>
            <a:ext cx="3726724" cy="18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800" y="95075"/>
            <a:ext cx="5020144" cy="49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99825" y="4371100"/>
            <a:ext cx="4085100" cy="70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Have you ever thought about waste </a:t>
            </a:r>
            <a:r>
              <a:rPr lang="en" sz="1800" b="1"/>
              <a:t>“volume”</a:t>
            </a:r>
            <a:r>
              <a:rPr lang="en" sz="1800"/>
              <a:t> ?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80274" y="-29100"/>
            <a:ext cx="3124200" cy="6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Water Bottle Ban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50" y="2328600"/>
            <a:ext cx="3586475" cy="200304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68350" y="688950"/>
            <a:ext cx="4748100" cy="16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Who would be affected by the ban (Food Services, Concessions etc.)?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Discussion - Communication - Research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Maximize the use of reusable water bottles on campus and make it easy to fill up a water bottles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825" y="248478"/>
            <a:ext cx="3504913" cy="467555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826050" y="257975"/>
            <a:ext cx="2994300" cy="5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/>
              <a:t>Social Media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238" y="0"/>
            <a:ext cx="289177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49" y="1296774"/>
            <a:ext cx="6012124" cy="338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35900" y="86550"/>
            <a:ext cx="1782900" cy="5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Events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94" y="2112775"/>
            <a:ext cx="4408556" cy="29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35900" y="922962"/>
            <a:ext cx="4037700" cy="95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Share Lift event in February with POW athlete KT Miller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699225" y="3801175"/>
            <a:ext cx="4280100" cy="5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“Before the Flood” - Premiere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225" y="86550"/>
            <a:ext cx="4200013" cy="31341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634" y="471075"/>
            <a:ext cx="5236727" cy="467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641000" y="46700"/>
            <a:ext cx="58620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/>
              <a:t>Climate Communications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26250" y="649075"/>
            <a:ext cx="9144000" cy="465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Democrats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Republicans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Pro-Life vs. Pro-Choice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LGBT Community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Students Against Sexual Assault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SNow members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000000"/>
                </a:solidFill>
              </a:rPr>
              <a:t>How can you communicate with people you disagree with?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0" y="180075"/>
            <a:ext cx="4745100" cy="270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Coming up!</a:t>
            </a:r>
          </a:p>
          <a:p>
            <a:pPr lvl="0" algn="ctr" rtl="0">
              <a:spcBef>
                <a:spcPts val="0"/>
              </a:spcBef>
              <a:buNone/>
            </a:pPr>
            <a:endParaRPr sz="3600" b="1"/>
          </a:p>
          <a:p>
            <a:pPr lvl="0" algn="ctr">
              <a:spcBef>
                <a:spcPts val="0"/>
              </a:spcBef>
              <a:buNone/>
            </a:pPr>
            <a:r>
              <a:rPr lang="en" sz="3000" b="1"/>
              <a:t>Sustainabilabash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 algn="l" rtl="0">
              <a:spcBef>
                <a:spcPts val="0"/>
              </a:spcBef>
              <a:buNone/>
            </a:pPr>
            <a:r>
              <a:rPr lang="en"/>
              <a:t>Friday, April 21st from 11 - 2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Join us!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13" name="Shape 3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999" y="117474"/>
            <a:ext cx="4126796" cy="276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875" y="2954650"/>
            <a:ext cx="3135264" cy="2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75" y="2954649"/>
            <a:ext cx="5268404" cy="209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175" y="202424"/>
            <a:ext cx="6517350" cy="473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853800" y="-12325"/>
            <a:ext cx="7436400" cy="137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971550" y="1363175"/>
            <a:ext cx="7200900" cy="35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dirty="0"/>
              <a:t>Want in on the fun?</a:t>
            </a:r>
          </a:p>
          <a:p>
            <a:pPr lvl="0" algn="ctr">
              <a:spcBef>
                <a:spcPts val="0"/>
              </a:spcBef>
              <a:buNone/>
            </a:pPr>
            <a:endParaRPr sz="2400" dirty="0"/>
          </a:p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Facebook: @</a:t>
            </a:r>
            <a:r>
              <a:rPr lang="en" sz="2400" dirty="0" err="1"/>
              <a:t>MSU.SNow</a:t>
            </a:r>
            <a:endParaRPr lang="en" sz="2400" dirty="0"/>
          </a:p>
          <a:p>
            <a:pPr lvl="0" algn="ctr">
              <a:spcBef>
                <a:spcPts val="0"/>
              </a:spcBef>
              <a:buNone/>
            </a:pPr>
            <a:endParaRPr sz="2400" dirty="0"/>
          </a:p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Instagram: @</a:t>
            </a:r>
            <a:r>
              <a:rPr lang="en" sz="2400" dirty="0" err="1"/>
              <a:t>msu_snow</a:t>
            </a:r>
            <a:endParaRPr lang="en" sz="2400" dirty="0"/>
          </a:p>
          <a:p>
            <a:pPr lvl="0" algn="ctr">
              <a:spcBef>
                <a:spcPts val="0"/>
              </a:spcBef>
              <a:buNone/>
            </a:pPr>
            <a:endParaRPr sz="24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Send us an email!</a:t>
            </a:r>
          </a:p>
          <a:p>
            <a:pPr lvl="0" algn="ctr">
              <a:spcBef>
                <a:spcPts val="0"/>
              </a:spcBef>
              <a:buNone/>
            </a:pPr>
            <a:endParaRPr sz="24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dirty="0" err="1"/>
              <a:t>snowmsu@gmail.com</a:t>
            </a:r>
            <a:endParaRPr lang="en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311700" y="148900"/>
            <a:ext cx="1762800" cy="57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24" y="796299"/>
            <a:ext cx="5047000" cy="28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11700" y="3899675"/>
            <a:ext cx="8667600" cy="10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Global Change Figures:</a:t>
            </a:r>
            <a:r>
              <a:rPr lang="en"/>
              <a:t> Steffan, W., A Sanderson, P.D. Tyson, J. Jager. Matson, B. Moore III, F. Oldfield, K. Richardson, H.-J. Schellnuber, B.L. Turner II, and R.J. Wasson. 2004. </a:t>
            </a:r>
            <a:r>
              <a:rPr lang="en" i="1"/>
              <a:t>Global change and the Earth System:</a:t>
            </a:r>
            <a:r>
              <a:rPr lang="en"/>
              <a:t> </a:t>
            </a:r>
            <a:r>
              <a:rPr lang="en" i="1"/>
              <a:t> A Planet Under Pressure.</a:t>
            </a:r>
            <a:r>
              <a:rPr lang="en" b="1" i="1"/>
              <a:t> </a:t>
            </a:r>
            <a:r>
              <a:rPr lang="en"/>
              <a:t>The IGBP Book Series. Berlin: Springer-Verlag.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50" y="417318"/>
            <a:ext cx="1762800" cy="180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575" y="2803499"/>
            <a:ext cx="3219549" cy="77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975" y="142875"/>
            <a:ext cx="4442824" cy="36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285750" y="3821775"/>
            <a:ext cx="8572500" cy="124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dirty="0"/>
              <a:t>A</a:t>
            </a:r>
            <a:r>
              <a:rPr lang="en" sz="3600" dirty="0" smtClean="0"/>
              <a:t> </a:t>
            </a:r>
            <a:r>
              <a:rPr lang="en" sz="3600" dirty="0"/>
              <a:t>billion people are being added to this planet every 12 </a:t>
            </a:r>
            <a:r>
              <a:rPr lang="en" sz="3600" dirty="0" smtClean="0"/>
              <a:t>years</a:t>
            </a:r>
            <a:r>
              <a:rPr lang="en-US" sz="3600" dirty="0" smtClean="0"/>
              <a:t>.</a:t>
            </a:r>
            <a:endParaRPr lang="en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9124" y="515325"/>
            <a:ext cx="5868650" cy="4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840" y="146550"/>
            <a:ext cx="6239049" cy="489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663" y="318052"/>
            <a:ext cx="5767893" cy="4658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050" y="667600"/>
            <a:ext cx="5121900" cy="401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963" y="252111"/>
            <a:ext cx="5444070" cy="46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403</Words>
  <Application>Microsoft Office PowerPoint</Application>
  <PresentationFormat>On-screen Show (16:9)</PresentationFormat>
  <Paragraphs>72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simple-light-2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Forces</vt:lpstr>
      <vt:lpstr>Water Use</vt:lpstr>
      <vt:lpstr> Sustainable Landscapes</vt:lpstr>
      <vt:lpstr>Mandeville Creek Restoration</vt:lpstr>
      <vt:lpstr>Political Action</vt:lpstr>
      <vt:lpstr>Reinvestment Campaign</vt:lpstr>
      <vt:lpstr>PowerPoint Presentation</vt:lpstr>
      <vt:lpstr>PowerPoint Presentation</vt:lpstr>
      <vt:lpstr>PowerPoint Presentation</vt:lpstr>
      <vt:lpstr>Food Waste</vt:lpstr>
      <vt:lpstr>PowerPoint Presentation</vt:lpstr>
      <vt:lpstr>Education</vt:lpstr>
      <vt:lpstr>Have you ever thought about waste “volume” ?</vt:lpstr>
      <vt:lpstr>Social Media</vt:lpstr>
      <vt:lpstr>Events</vt:lpstr>
      <vt:lpstr>Climate Communications</vt:lpstr>
      <vt:lpstr>Coming up!  Sustainabilabash  Friday, April 21st from 11 - 2  Join us! </vt:lpstr>
      <vt:lpstr>PowerPoint Presentation</vt:lpstr>
      <vt:lpstr>PowerPoint Presentation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MSU</dc:creator>
  <cp:lastModifiedBy>MSU</cp:lastModifiedBy>
  <cp:revision>5</cp:revision>
  <dcterms:modified xsi:type="dcterms:W3CDTF">2017-04-06T22:27:20Z</dcterms:modified>
</cp:coreProperties>
</file>